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62" r:id="rId6"/>
    <p:sldId id="302" r:id="rId7"/>
    <p:sldId id="335" r:id="rId8"/>
    <p:sldId id="336" r:id="rId9"/>
    <p:sldId id="309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289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FFF"/>
    <a:srgbClr val="EB5000"/>
    <a:srgbClr val="F1EB01"/>
    <a:srgbClr val="C7D300"/>
    <a:srgbClr val="8F17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80679-F113-454F-ABD6-400AF9BE044C}" v="2" dt="2024-12-20T07:01:49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8" autoAdjust="0"/>
    <p:restoredTop sz="94719"/>
  </p:normalViewPr>
  <p:slideViewPr>
    <p:cSldViewPr snapToGrid="0" snapToObjects="1">
      <p:cViewPr varScale="1">
        <p:scale>
          <a:sx n="59" d="100"/>
          <a:sy n="59" d="100"/>
        </p:scale>
        <p:origin x="848" y="5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ya Degtyareva" userId="bc8f50df-a046-4e7f-82d8-36dc787c6109" providerId="ADAL" clId="{B868F9EB-F485-4B06-B5E0-4B581102665B}"/>
    <pc:docChg chg="undo redo custSel addSld delSld modSld">
      <pc:chgData name="Yuliya Degtyareva" userId="bc8f50df-a046-4e7f-82d8-36dc787c6109" providerId="ADAL" clId="{B868F9EB-F485-4B06-B5E0-4B581102665B}" dt="2024-11-14T13:22:04.253" v="2178" actId="1036"/>
      <pc:docMkLst>
        <pc:docMk/>
      </pc:docMkLst>
      <pc:sldChg chg="addSp delSp modSp mod">
        <pc:chgData name="Yuliya Degtyareva" userId="bc8f50df-a046-4e7f-82d8-36dc787c6109" providerId="ADAL" clId="{B868F9EB-F485-4B06-B5E0-4B581102665B}" dt="2024-11-14T13:22:04.253" v="2178" actId="1036"/>
        <pc:sldMkLst>
          <pc:docMk/>
          <pc:sldMk cId="952008782" sldId="289"/>
        </pc:sldMkLst>
        <pc:spChg chg="add mod">
          <ac:chgData name="Yuliya Degtyareva" userId="bc8f50df-a046-4e7f-82d8-36dc787c6109" providerId="ADAL" clId="{B868F9EB-F485-4B06-B5E0-4B581102665B}" dt="2024-11-06T13:35:20.548" v="1352" actId="1076"/>
          <ac:spMkLst>
            <pc:docMk/>
            <pc:sldMk cId="952008782" sldId="289"/>
            <ac:spMk id="3" creationId="{CAE15E5D-AEA5-BCF4-0564-1D38BF1C5B43}"/>
          </ac:spMkLst>
        </pc:spChg>
        <pc:spChg chg="add mod">
          <ac:chgData name="Yuliya Degtyareva" userId="bc8f50df-a046-4e7f-82d8-36dc787c6109" providerId="ADAL" clId="{B868F9EB-F485-4B06-B5E0-4B581102665B}" dt="2024-11-06T13:36:38.169" v="1424" actId="1076"/>
          <ac:spMkLst>
            <pc:docMk/>
            <pc:sldMk cId="952008782" sldId="289"/>
            <ac:spMk id="15" creationId="{69618246-8457-FBFD-380D-9D0892703D98}"/>
          </ac:spMkLst>
        </pc:spChg>
        <pc:spChg chg="del">
          <ac:chgData name="Yuliya Degtyareva" userId="bc8f50df-a046-4e7f-82d8-36dc787c6109" providerId="ADAL" clId="{B868F9EB-F485-4B06-B5E0-4B581102665B}" dt="2024-11-06T13:30:32.810" v="1199" actId="478"/>
          <ac:spMkLst>
            <pc:docMk/>
            <pc:sldMk cId="952008782" sldId="289"/>
            <ac:spMk id="16" creationId="{E58E99BC-1A4A-9AD3-A413-986399C576AF}"/>
          </ac:spMkLst>
        </pc:spChg>
        <pc:spChg chg="add mod">
          <ac:chgData name="Yuliya Degtyareva" userId="bc8f50df-a046-4e7f-82d8-36dc787c6109" providerId="ADAL" clId="{B868F9EB-F485-4B06-B5E0-4B581102665B}" dt="2024-11-06T13:36:48.840" v="1427" actId="1076"/>
          <ac:spMkLst>
            <pc:docMk/>
            <pc:sldMk cId="952008782" sldId="289"/>
            <ac:spMk id="17" creationId="{00C58953-C5B4-8B93-A745-8840BA51850A}"/>
          </ac:spMkLst>
        </pc:spChg>
        <pc:spChg chg="add mod">
          <ac:chgData name="Yuliya Degtyareva" userId="bc8f50df-a046-4e7f-82d8-36dc787c6109" providerId="ADAL" clId="{B868F9EB-F485-4B06-B5E0-4B581102665B}" dt="2024-11-06T13:42:33.707" v="1593" actId="1076"/>
          <ac:spMkLst>
            <pc:docMk/>
            <pc:sldMk cId="952008782" sldId="289"/>
            <ac:spMk id="20" creationId="{225C82A4-C6AF-6DC1-0A3D-C3887A8F8DED}"/>
          </ac:spMkLst>
        </pc:spChg>
        <pc:spChg chg="add mod">
          <ac:chgData name="Yuliya Degtyareva" userId="bc8f50df-a046-4e7f-82d8-36dc787c6109" providerId="ADAL" clId="{B868F9EB-F485-4B06-B5E0-4B581102665B}" dt="2024-11-06T13:53:43.516" v="2073" actId="1076"/>
          <ac:spMkLst>
            <pc:docMk/>
            <pc:sldMk cId="952008782" sldId="289"/>
            <ac:spMk id="23" creationId="{C5BC39CB-FB5E-1367-8782-D1A1BBE3D8C9}"/>
          </ac:spMkLst>
        </pc:spChg>
        <pc:spChg chg="add del mod">
          <ac:chgData name="Yuliya Degtyareva" userId="bc8f50df-a046-4e7f-82d8-36dc787c6109" providerId="ADAL" clId="{B868F9EB-F485-4B06-B5E0-4B581102665B}" dt="2024-11-06T13:54:02.485" v="2077" actId="478"/>
          <ac:spMkLst>
            <pc:docMk/>
            <pc:sldMk cId="952008782" sldId="289"/>
            <ac:spMk id="29" creationId="{3A19B12C-5753-2B01-03B6-1420E9FDD322}"/>
          </ac:spMkLst>
        </pc:spChg>
        <pc:spChg chg="add mod">
          <ac:chgData name="Yuliya Degtyareva" userId="bc8f50df-a046-4e7f-82d8-36dc787c6109" providerId="ADAL" clId="{B868F9EB-F485-4B06-B5E0-4B581102665B}" dt="2024-11-06T13:53:59.253" v="2076" actId="1076"/>
          <ac:spMkLst>
            <pc:docMk/>
            <pc:sldMk cId="952008782" sldId="289"/>
            <ac:spMk id="30" creationId="{E5C3B219-BC3B-DCAA-6CCF-C765D1799C0D}"/>
          </ac:spMkLst>
        </pc:spChg>
        <pc:spChg chg="mod">
          <ac:chgData name="Yuliya Degtyareva" userId="bc8f50df-a046-4e7f-82d8-36dc787c6109" providerId="ADAL" clId="{B868F9EB-F485-4B06-B5E0-4B581102665B}" dt="2024-11-06T13:22:24.312" v="1093" actId="1076"/>
          <ac:spMkLst>
            <pc:docMk/>
            <pc:sldMk cId="952008782" sldId="289"/>
            <ac:spMk id="47" creationId="{E06BA667-0E31-F069-EA98-8F552780D4A9}"/>
          </ac:spMkLst>
        </pc:spChg>
        <pc:spChg chg="del">
          <ac:chgData name="Yuliya Degtyareva" userId="bc8f50df-a046-4e7f-82d8-36dc787c6109" providerId="ADAL" clId="{B868F9EB-F485-4B06-B5E0-4B581102665B}" dt="2024-11-06T13:36:29.610" v="1422" actId="21"/>
          <ac:spMkLst>
            <pc:docMk/>
            <pc:sldMk cId="952008782" sldId="289"/>
            <ac:spMk id="50" creationId="{69618246-8457-FBFD-380D-9D0892703D98}"/>
          </ac:spMkLst>
        </pc:spChg>
        <pc:spChg chg="del">
          <ac:chgData name="Yuliya Degtyareva" userId="bc8f50df-a046-4e7f-82d8-36dc787c6109" providerId="ADAL" clId="{B868F9EB-F485-4B06-B5E0-4B581102665B}" dt="2024-11-06T13:38:51.404" v="1506" actId="478"/>
          <ac:spMkLst>
            <pc:docMk/>
            <pc:sldMk cId="952008782" sldId="289"/>
            <ac:spMk id="51" creationId="{3706D944-8F28-4084-3526-82E4B1705F1F}"/>
          </ac:spMkLst>
        </pc:spChg>
        <pc:spChg chg="mod">
          <ac:chgData name="Yuliya Degtyareva" userId="bc8f50df-a046-4e7f-82d8-36dc787c6109" providerId="ADAL" clId="{B868F9EB-F485-4B06-B5E0-4B581102665B}" dt="2024-11-06T13:42:18.420" v="1591" actId="1076"/>
          <ac:spMkLst>
            <pc:docMk/>
            <pc:sldMk cId="952008782" sldId="289"/>
            <ac:spMk id="59" creationId="{3863FE8B-5C95-6AF7-6931-E17573D1A38D}"/>
          </ac:spMkLst>
        </pc:spChg>
        <pc:spChg chg="mod">
          <ac:chgData name="Yuliya Degtyareva" userId="bc8f50df-a046-4e7f-82d8-36dc787c6109" providerId="ADAL" clId="{B868F9EB-F485-4B06-B5E0-4B581102665B}" dt="2024-11-06T13:42:03.009" v="1589" actId="1076"/>
          <ac:spMkLst>
            <pc:docMk/>
            <pc:sldMk cId="952008782" sldId="289"/>
            <ac:spMk id="60" creationId="{DF779433-A924-FE7D-0BFC-646CB95CF654}"/>
          </ac:spMkLst>
        </pc:spChg>
        <pc:spChg chg="mod">
          <ac:chgData name="Yuliya Degtyareva" userId="bc8f50df-a046-4e7f-82d8-36dc787c6109" providerId="ADAL" clId="{B868F9EB-F485-4B06-B5E0-4B581102665B}" dt="2024-11-06T13:40:55.208" v="1582" actId="1076"/>
          <ac:spMkLst>
            <pc:docMk/>
            <pc:sldMk cId="952008782" sldId="289"/>
            <ac:spMk id="61" creationId="{3787EC6B-0D44-385E-8BE0-06B58D4B2059}"/>
          </ac:spMkLst>
        </pc:spChg>
        <pc:spChg chg="mod">
          <ac:chgData name="Yuliya Degtyareva" userId="bc8f50df-a046-4e7f-82d8-36dc787c6109" providerId="ADAL" clId="{B868F9EB-F485-4B06-B5E0-4B581102665B}" dt="2024-11-06T13:42:11.421" v="1590" actId="1076"/>
          <ac:spMkLst>
            <pc:docMk/>
            <pc:sldMk cId="952008782" sldId="289"/>
            <ac:spMk id="62" creationId="{1E3A6F42-EC5A-D20D-1B44-5EE052F634D0}"/>
          </ac:spMkLst>
        </pc:spChg>
        <pc:spChg chg="mod">
          <ac:chgData name="Yuliya Degtyareva" userId="bc8f50df-a046-4e7f-82d8-36dc787c6109" providerId="ADAL" clId="{B868F9EB-F485-4B06-B5E0-4B581102665B}" dt="2024-11-06T13:42:25.892" v="1592" actId="1076"/>
          <ac:spMkLst>
            <pc:docMk/>
            <pc:sldMk cId="952008782" sldId="289"/>
            <ac:spMk id="63" creationId="{3A4933DE-A8B5-3EB2-E807-234F293D41DE}"/>
          </ac:spMkLst>
        </pc:spChg>
        <pc:spChg chg="del">
          <ac:chgData name="Yuliya Degtyareva" userId="bc8f50df-a046-4e7f-82d8-36dc787c6109" providerId="ADAL" clId="{B868F9EB-F485-4B06-B5E0-4B581102665B}" dt="2024-11-06T13:44:10.850" v="1665" actId="478"/>
          <ac:spMkLst>
            <pc:docMk/>
            <pc:sldMk cId="952008782" sldId="289"/>
            <ac:spMk id="1417" creationId="{429F934B-C961-6F85-8E37-F2633B2E0ED8}"/>
          </ac:spMkLst>
        </pc:spChg>
        <pc:spChg chg="mod">
          <ac:chgData name="Yuliya Degtyareva" userId="bc8f50df-a046-4e7f-82d8-36dc787c6109" providerId="ADAL" clId="{B868F9EB-F485-4B06-B5E0-4B581102665B}" dt="2024-11-06T13:47:14.041" v="1828" actId="1076"/>
          <ac:spMkLst>
            <pc:docMk/>
            <pc:sldMk cId="952008782" sldId="289"/>
            <ac:spMk id="1452" creationId="{945BF624-DE74-24AE-5305-87F55EEC4E99}"/>
          </ac:spMkLst>
        </pc:spChg>
        <pc:spChg chg="mod">
          <ac:chgData name="Yuliya Degtyareva" userId="bc8f50df-a046-4e7f-82d8-36dc787c6109" providerId="ADAL" clId="{B868F9EB-F485-4B06-B5E0-4B581102665B}" dt="2024-11-06T13:32:49.883" v="1279" actId="20577"/>
          <ac:spMkLst>
            <pc:docMk/>
            <pc:sldMk cId="952008782" sldId="289"/>
            <ac:spMk id="1465" creationId="{00000000-0000-0000-0000-000000000000}"/>
          </ac:spMkLst>
        </pc:spChg>
        <pc:spChg chg="mod">
          <ac:chgData name="Yuliya Degtyareva" userId="bc8f50df-a046-4e7f-82d8-36dc787c6109" providerId="ADAL" clId="{B868F9EB-F485-4B06-B5E0-4B581102665B}" dt="2024-11-06T13:47:03.568" v="1826" actId="1076"/>
          <ac:spMkLst>
            <pc:docMk/>
            <pc:sldMk cId="952008782" sldId="289"/>
            <ac:spMk id="1467" creationId="{AE2CE9B3-1EE0-38A6-A790-034C83A64685}"/>
          </ac:spMkLst>
        </pc:spChg>
        <pc:graphicFrameChg chg="modGraphic">
          <ac:chgData name="Yuliya Degtyareva" userId="bc8f50df-a046-4e7f-82d8-36dc787c6109" providerId="ADAL" clId="{B868F9EB-F485-4B06-B5E0-4B581102665B}" dt="2024-11-06T13:31:10.058" v="1206" actId="207"/>
          <ac:graphicFrameMkLst>
            <pc:docMk/>
            <pc:sldMk cId="952008782" sldId="289"/>
            <ac:graphicFrameMk id="7" creationId="{E2A7F79A-7FBA-699D-19D3-FE544B9A718E}"/>
          </ac:graphicFrameMkLst>
        </pc:graphicFrameChg>
        <pc:graphicFrameChg chg="add del modGraphic">
          <ac:chgData name="Yuliya Degtyareva" userId="bc8f50df-a046-4e7f-82d8-36dc787c6109" providerId="ADAL" clId="{B868F9EB-F485-4B06-B5E0-4B581102665B}" dt="2024-11-06T13:37:12.887" v="1428" actId="207"/>
          <ac:graphicFrameMkLst>
            <pc:docMk/>
            <pc:sldMk cId="952008782" sldId="289"/>
            <ac:graphicFrameMk id="9" creationId="{D9B305B9-4E92-FCBE-1B50-4293CDC4A9BA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51:48.838" v="1976" actId="207"/>
          <ac:graphicFrameMkLst>
            <pc:docMk/>
            <pc:sldMk cId="952008782" sldId="289"/>
            <ac:graphicFrameMk id="10" creationId="{9660428B-B01C-3320-0676-2D75ABAF81E9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14T13:19:20.216" v="2176" actId="207"/>
          <ac:graphicFrameMkLst>
            <pc:docMk/>
            <pc:sldMk cId="952008782" sldId="289"/>
            <ac:graphicFrameMk id="11" creationId="{971968BE-ED9A-9BF8-B474-DAE896D0DF26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45:17.515" v="1733" actId="20577"/>
          <ac:graphicFrameMkLst>
            <pc:docMk/>
            <pc:sldMk cId="952008782" sldId="289"/>
            <ac:graphicFrameMk id="1454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50:35.549" v="1902" actId="20577"/>
          <ac:graphicFrameMkLst>
            <pc:docMk/>
            <pc:sldMk cId="952008782" sldId="289"/>
            <ac:graphicFrameMk id="1455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35:01.731" v="1350" actId="207"/>
          <ac:graphicFrameMkLst>
            <pc:docMk/>
            <pc:sldMk cId="952008782" sldId="289"/>
            <ac:graphicFrameMk id="1456" creationId="{00000000-0000-0000-0000-000000000000}"/>
          </ac:graphicFrameMkLst>
        </pc:graphicFrameChg>
        <pc:graphicFrameChg chg="add del modGraphic">
          <ac:chgData name="Yuliya Degtyareva" userId="bc8f50df-a046-4e7f-82d8-36dc787c6109" providerId="ADAL" clId="{B868F9EB-F485-4B06-B5E0-4B581102665B}" dt="2024-11-06T13:38:56.804" v="1507" actId="207"/>
          <ac:graphicFrameMkLst>
            <pc:docMk/>
            <pc:sldMk cId="952008782" sldId="289"/>
            <ac:graphicFrameMk id="1457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47:31.333" v="1832" actId="207"/>
          <ac:graphicFrameMkLst>
            <pc:docMk/>
            <pc:sldMk cId="952008782" sldId="289"/>
            <ac:graphicFrameMk id="1458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32:34.372" v="1275" actId="207"/>
          <ac:graphicFrameMkLst>
            <pc:docMk/>
            <pc:sldMk cId="952008782" sldId="289"/>
            <ac:graphicFrameMk id="1459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44:06.004" v="1664" actId="20577"/>
          <ac:graphicFrameMkLst>
            <pc:docMk/>
            <pc:sldMk cId="952008782" sldId="289"/>
            <ac:graphicFrameMk id="1460" creationId="{00000000-0000-0000-0000-000000000000}"/>
          </ac:graphicFrameMkLst>
        </pc:graphicFrameChg>
        <pc:graphicFrameChg chg="mod modGraphic">
          <ac:chgData name="Yuliya Degtyareva" userId="bc8f50df-a046-4e7f-82d8-36dc787c6109" providerId="ADAL" clId="{B868F9EB-F485-4B06-B5E0-4B581102665B}" dt="2024-11-14T13:22:04.253" v="2178" actId="1036"/>
          <ac:graphicFrameMkLst>
            <pc:docMk/>
            <pc:sldMk cId="952008782" sldId="289"/>
            <ac:graphicFrameMk id="1463" creationId="{00000000-0000-0000-0000-000000000000}"/>
          </ac:graphicFrameMkLst>
        </pc:graphicFrameChg>
      </pc:sldChg>
      <pc:sldChg chg="delSp modSp mod">
        <pc:chgData name="Yuliya Degtyareva" userId="bc8f50df-a046-4e7f-82d8-36dc787c6109" providerId="ADAL" clId="{B868F9EB-F485-4B06-B5E0-4B581102665B}" dt="2024-11-06T12:57:51.517" v="202" actId="478"/>
        <pc:sldMkLst>
          <pc:docMk/>
          <pc:sldMk cId="1741400219" sldId="309"/>
        </pc:sldMkLst>
        <pc:grpChg chg="del">
          <ac:chgData name="Yuliya Degtyareva" userId="bc8f50df-a046-4e7f-82d8-36dc787c6109" providerId="ADAL" clId="{B868F9EB-F485-4B06-B5E0-4B581102665B}" dt="2024-11-06T12:57:51.517" v="202" actId="478"/>
          <ac:grpSpMkLst>
            <pc:docMk/>
            <pc:sldMk cId="1741400219" sldId="309"/>
            <ac:grpSpMk id="10" creationId="{5854650B-D3D3-A0A6-E042-DD54AC98546D}"/>
          </ac:grpSpMkLst>
        </pc:grpChg>
        <pc:graphicFrameChg chg="del mod">
          <ac:chgData name="Yuliya Degtyareva" userId="bc8f50df-a046-4e7f-82d8-36dc787c6109" providerId="ADAL" clId="{B868F9EB-F485-4B06-B5E0-4B581102665B}" dt="2024-11-06T12:57:48.818" v="201" actId="478"/>
          <ac:graphicFrameMkLst>
            <pc:docMk/>
            <pc:sldMk cId="1741400219" sldId="309"/>
            <ac:graphicFrameMk id="3" creationId="{6BF80612-7362-CBBE-5D1E-0722785E55D7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2:59:35.650" v="298" actId="20577"/>
        <pc:sldMkLst>
          <pc:docMk/>
          <pc:sldMk cId="3328437152" sldId="324"/>
        </pc:sldMkLst>
        <pc:spChg chg="mod">
          <ac:chgData name="Yuliya Degtyareva" userId="bc8f50df-a046-4e7f-82d8-36dc787c6109" providerId="ADAL" clId="{B868F9EB-F485-4B06-B5E0-4B581102665B}" dt="2024-11-06T12:48:44.592" v="3" actId="27636"/>
          <ac:spMkLst>
            <pc:docMk/>
            <pc:sldMk cId="3328437152" sldId="324"/>
            <ac:spMk id="26" creationId="{18537A5E-D74F-7112-E2D7-32188AA18508}"/>
          </ac:spMkLst>
        </pc:spChg>
        <pc:graphicFrameChg chg="modGraphic">
          <ac:chgData name="Yuliya Degtyareva" userId="bc8f50df-a046-4e7f-82d8-36dc787c6109" providerId="ADAL" clId="{B868F9EB-F485-4B06-B5E0-4B581102665B}" dt="2024-11-06T12:59:35.650" v="298" actId="20577"/>
          <ac:graphicFrameMkLst>
            <pc:docMk/>
            <pc:sldMk cId="3328437152" sldId="324"/>
            <ac:graphicFrameMk id="2" creationId="{85F0F511-3AC8-3107-8E5A-B567410C1339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01:16.755" v="422" actId="207"/>
        <pc:sldMkLst>
          <pc:docMk/>
          <pc:sldMk cId="3974261004" sldId="325"/>
        </pc:sldMkLst>
        <pc:spChg chg="mod">
          <ac:chgData name="Yuliya Degtyareva" userId="bc8f50df-a046-4e7f-82d8-36dc787c6109" providerId="ADAL" clId="{B868F9EB-F485-4B06-B5E0-4B581102665B}" dt="2024-11-06T12:53:07.760" v="91" actId="20577"/>
          <ac:spMkLst>
            <pc:docMk/>
            <pc:sldMk cId="3974261004" sldId="325"/>
            <ac:spMk id="26" creationId="{18537A5E-D74F-7112-E2D7-32188AA18508}"/>
          </ac:spMkLst>
        </pc:spChg>
        <pc:graphicFrameChg chg="modGraphic">
          <ac:chgData name="Yuliya Degtyareva" userId="bc8f50df-a046-4e7f-82d8-36dc787c6109" providerId="ADAL" clId="{B868F9EB-F485-4B06-B5E0-4B581102665B}" dt="2024-11-06T13:01:16.755" v="422" actId="207"/>
          <ac:graphicFrameMkLst>
            <pc:docMk/>
            <pc:sldMk cId="3974261004" sldId="325"/>
            <ac:graphicFrameMk id="2" creationId="{301C3893-A160-386A-3F68-DFC681E99A3C}"/>
          </ac:graphicFrameMkLst>
        </pc:graphicFrameChg>
      </pc:sldChg>
      <pc:sldChg chg="delSp modSp mod">
        <pc:chgData name="Yuliya Degtyareva" userId="bc8f50df-a046-4e7f-82d8-36dc787c6109" providerId="ADAL" clId="{B868F9EB-F485-4B06-B5E0-4B581102665B}" dt="2024-11-06T13:06:08.466" v="493" actId="207"/>
        <pc:sldMkLst>
          <pc:docMk/>
          <pc:sldMk cId="3749518550" sldId="326"/>
        </pc:sldMkLst>
        <pc:spChg chg="mod">
          <ac:chgData name="Yuliya Degtyareva" userId="bc8f50df-a046-4e7f-82d8-36dc787c6109" providerId="ADAL" clId="{B868F9EB-F485-4B06-B5E0-4B581102665B}" dt="2024-11-06T13:01:28.236" v="428" actId="20577"/>
          <ac:spMkLst>
            <pc:docMk/>
            <pc:sldMk cId="3749518550" sldId="326"/>
            <ac:spMk id="26" creationId="{18537A5E-D74F-7112-E2D7-32188AA18508}"/>
          </ac:spMkLst>
        </pc:spChg>
        <pc:spChg chg="del">
          <ac:chgData name="Yuliya Degtyareva" userId="bc8f50df-a046-4e7f-82d8-36dc787c6109" providerId="ADAL" clId="{B868F9EB-F485-4B06-B5E0-4B581102665B}" dt="2024-11-06T13:05:52.340" v="490" actId="478"/>
          <ac:spMkLst>
            <pc:docMk/>
            <pc:sldMk cId="3749518550" sldId="326"/>
            <ac:spMk id="80" creationId="{26B29532-4CAD-0BE6-0951-25372DD5A166}"/>
          </ac:spMkLst>
        </pc:spChg>
        <pc:graphicFrameChg chg="modGraphic">
          <ac:chgData name="Yuliya Degtyareva" userId="bc8f50df-a046-4e7f-82d8-36dc787c6109" providerId="ADAL" clId="{B868F9EB-F485-4B06-B5E0-4B581102665B}" dt="2024-11-06T13:06:08.466" v="493" actId="207"/>
          <ac:graphicFrameMkLst>
            <pc:docMk/>
            <pc:sldMk cId="3749518550" sldId="326"/>
            <ac:graphicFrameMk id="45" creationId="{E1998E96-9FEA-3A42-F156-8C0F31AAEF8A}"/>
          </ac:graphicFrameMkLst>
        </pc:graphicFrameChg>
      </pc:sldChg>
      <pc:sldChg chg="addSp delSp modSp mod">
        <pc:chgData name="Yuliya Degtyareva" userId="bc8f50df-a046-4e7f-82d8-36dc787c6109" providerId="ADAL" clId="{B868F9EB-F485-4B06-B5E0-4B581102665B}" dt="2024-11-06T13:24:17.749" v="1097" actId="20577"/>
        <pc:sldMkLst>
          <pc:docMk/>
          <pc:sldMk cId="4247427389" sldId="327"/>
        </pc:sldMkLst>
        <pc:spChg chg="mod">
          <ac:chgData name="Yuliya Degtyareva" userId="bc8f50df-a046-4e7f-82d8-36dc787c6109" providerId="ADAL" clId="{B868F9EB-F485-4B06-B5E0-4B581102665B}" dt="2024-11-06T13:24:17.749" v="1097" actId="20577"/>
          <ac:spMkLst>
            <pc:docMk/>
            <pc:sldMk cId="4247427389" sldId="327"/>
            <ac:spMk id="7" creationId="{96AE7F41-AD20-D72D-E7D4-1FBD43B5DCA1}"/>
          </ac:spMkLst>
        </pc:spChg>
        <pc:spChg chg="mod">
          <ac:chgData name="Yuliya Degtyareva" userId="bc8f50df-a046-4e7f-82d8-36dc787c6109" providerId="ADAL" clId="{B868F9EB-F485-4B06-B5E0-4B581102665B}" dt="2024-11-06T13:08:44.615" v="562"/>
          <ac:spMkLst>
            <pc:docMk/>
            <pc:sldMk cId="4247427389" sldId="327"/>
            <ac:spMk id="8" creationId="{FB54950B-9710-F72A-83F9-38231E4CEBCF}"/>
          </ac:spMkLst>
        </pc:spChg>
        <pc:spChg chg="mod">
          <ac:chgData name="Yuliya Degtyareva" userId="bc8f50df-a046-4e7f-82d8-36dc787c6109" providerId="ADAL" clId="{B868F9EB-F485-4B06-B5E0-4B581102665B}" dt="2024-11-06T13:08:44.615" v="562"/>
          <ac:spMkLst>
            <pc:docMk/>
            <pc:sldMk cId="4247427389" sldId="327"/>
            <ac:spMk id="9" creationId="{A3B29AF3-912D-23D1-2994-2E5602450FD3}"/>
          </ac:spMkLst>
        </pc:spChg>
        <pc:spChg chg="add mod">
          <ac:chgData name="Yuliya Degtyareva" userId="bc8f50df-a046-4e7f-82d8-36dc787c6109" providerId="ADAL" clId="{B868F9EB-F485-4B06-B5E0-4B581102665B}" dt="2024-11-06T13:09:36.645" v="571" actId="1076"/>
          <ac:spMkLst>
            <pc:docMk/>
            <pc:sldMk cId="4247427389" sldId="327"/>
            <ac:spMk id="10" creationId="{60F289FC-EDD7-D597-D469-C086A768709D}"/>
          </ac:spMkLst>
        </pc:spChg>
        <pc:spChg chg="del">
          <ac:chgData name="Yuliya Degtyareva" userId="bc8f50df-a046-4e7f-82d8-36dc787c6109" providerId="ADAL" clId="{B868F9EB-F485-4B06-B5E0-4B581102665B}" dt="2024-11-06T13:08:53.712" v="565" actId="478"/>
          <ac:spMkLst>
            <pc:docMk/>
            <pc:sldMk cId="4247427389" sldId="327"/>
            <ac:spMk id="34" creationId="{BA7277DC-C3DD-462C-3D3B-D0DFD8CC52F3}"/>
          </ac:spMkLst>
        </pc:spChg>
        <pc:spChg chg="del">
          <ac:chgData name="Yuliya Degtyareva" userId="bc8f50df-a046-4e7f-82d8-36dc787c6109" providerId="ADAL" clId="{B868F9EB-F485-4B06-B5E0-4B581102665B}" dt="2024-11-06T13:08:51.563" v="564" actId="478"/>
          <ac:spMkLst>
            <pc:docMk/>
            <pc:sldMk cId="4247427389" sldId="327"/>
            <ac:spMk id="35" creationId="{41115A6C-11EA-7FE4-E4BF-6348D0CB3DE7}"/>
          </ac:spMkLst>
        </pc:spChg>
        <pc:grpChg chg="add mod">
          <ac:chgData name="Yuliya Degtyareva" userId="bc8f50df-a046-4e7f-82d8-36dc787c6109" providerId="ADAL" clId="{B868F9EB-F485-4B06-B5E0-4B581102665B}" dt="2024-11-06T13:08:49.226" v="563" actId="1076"/>
          <ac:grpSpMkLst>
            <pc:docMk/>
            <pc:sldMk cId="4247427389" sldId="327"/>
            <ac:grpSpMk id="6" creationId="{D84ECD62-382D-5AFE-7A5E-BFCEC3DE3E66}"/>
          </ac:grpSpMkLst>
        </pc:grpChg>
        <pc:graphicFrameChg chg="modGraphic">
          <ac:chgData name="Yuliya Degtyareva" userId="bc8f50df-a046-4e7f-82d8-36dc787c6109" providerId="ADAL" clId="{B868F9EB-F485-4B06-B5E0-4B581102665B}" dt="2024-11-06T13:09:26.683" v="569" actId="207"/>
          <ac:graphicFrameMkLst>
            <pc:docMk/>
            <pc:sldMk cId="4247427389" sldId="327"/>
            <ac:graphicFrameMk id="2" creationId="{0FA98448-D3BA-0C84-3E3F-DA5A9D3FDC86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23.986" v="1099" actId="20577"/>
        <pc:sldMkLst>
          <pc:docMk/>
          <pc:sldMk cId="4280284020" sldId="328"/>
        </pc:sldMkLst>
        <pc:spChg chg="mod">
          <ac:chgData name="Yuliya Degtyareva" userId="bc8f50df-a046-4e7f-82d8-36dc787c6109" providerId="ADAL" clId="{B868F9EB-F485-4B06-B5E0-4B581102665B}" dt="2024-11-06T13:24:23.986" v="1099" actId="20577"/>
          <ac:spMkLst>
            <pc:docMk/>
            <pc:sldMk cId="4280284020" sldId="328"/>
            <ac:spMk id="7" creationId="{96AE7F41-AD20-D72D-E7D4-1FBD43B5DCA1}"/>
          </ac:spMkLst>
        </pc:spChg>
        <pc:spChg chg="mod">
          <ac:chgData name="Yuliya Degtyareva" userId="bc8f50df-a046-4e7f-82d8-36dc787c6109" providerId="ADAL" clId="{B868F9EB-F485-4B06-B5E0-4B581102665B}" dt="2024-11-06T13:12:49.945" v="661" actId="1036"/>
          <ac:spMkLst>
            <pc:docMk/>
            <pc:sldMk cId="4280284020" sldId="328"/>
            <ac:spMk id="30" creationId="{4D96B91E-6E08-76D3-CF41-952B5F7458FA}"/>
          </ac:spMkLst>
        </pc:spChg>
        <pc:spChg chg="mod">
          <ac:chgData name="Yuliya Degtyareva" userId="bc8f50df-a046-4e7f-82d8-36dc787c6109" providerId="ADAL" clId="{B868F9EB-F485-4B06-B5E0-4B581102665B}" dt="2024-11-06T13:11:54.327" v="651" actId="1036"/>
          <ac:spMkLst>
            <pc:docMk/>
            <pc:sldMk cId="4280284020" sldId="328"/>
            <ac:spMk id="36" creationId="{2118CF58-6B68-D120-A1D7-A0E409B211E2}"/>
          </ac:spMkLst>
        </pc:spChg>
        <pc:spChg chg="mod">
          <ac:chgData name="Yuliya Degtyareva" userId="bc8f50df-a046-4e7f-82d8-36dc787c6109" providerId="ADAL" clId="{B868F9EB-F485-4B06-B5E0-4B581102665B}" dt="2024-11-06T13:12:38.696" v="660" actId="1076"/>
          <ac:spMkLst>
            <pc:docMk/>
            <pc:sldMk cId="4280284020" sldId="328"/>
            <ac:spMk id="48" creationId="{03210CCE-2E3C-3816-8BC4-D72A54278263}"/>
          </ac:spMkLst>
        </pc:spChg>
        <pc:spChg chg="mod">
          <ac:chgData name="Yuliya Degtyareva" userId="bc8f50df-a046-4e7f-82d8-36dc787c6109" providerId="ADAL" clId="{B868F9EB-F485-4B06-B5E0-4B581102665B}" dt="2024-11-06T13:12:38.696" v="660" actId="1076"/>
          <ac:spMkLst>
            <pc:docMk/>
            <pc:sldMk cId="4280284020" sldId="328"/>
            <ac:spMk id="49" creationId="{082DDCCB-8574-8342-1CD0-0DF07160E057}"/>
          </ac:spMkLst>
        </pc:spChg>
        <pc:graphicFrameChg chg="mod modGraphic">
          <ac:chgData name="Yuliya Degtyareva" userId="bc8f50df-a046-4e7f-82d8-36dc787c6109" providerId="ADAL" clId="{B868F9EB-F485-4B06-B5E0-4B581102665B}" dt="2024-11-06T13:12:51.266" v="662" actId="1076"/>
          <ac:graphicFrameMkLst>
            <pc:docMk/>
            <pc:sldMk cId="4280284020" sldId="328"/>
            <ac:graphicFrameMk id="2" creationId="{195D3D8F-BC00-858D-E029-A6BCE7827894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30.423" v="1101" actId="20577"/>
        <pc:sldMkLst>
          <pc:docMk/>
          <pc:sldMk cId="327067980" sldId="329"/>
        </pc:sldMkLst>
        <pc:spChg chg="mod">
          <ac:chgData name="Yuliya Degtyareva" userId="bc8f50df-a046-4e7f-82d8-36dc787c6109" providerId="ADAL" clId="{B868F9EB-F485-4B06-B5E0-4B581102665B}" dt="2024-11-06T13:24:30.423" v="1101" actId="20577"/>
          <ac:spMkLst>
            <pc:docMk/>
            <pc:sldMk cId="327067980" sldId="329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4:03.246" v="726" actId="20577"/>
          <ac:graphicFrameMkLst>
            <pc:docMk/>
            <pc:sldMk cId="327067980" sldId="329"/>
            <ac:graphicFrameMk id="4" creationId="{8C541F45-5636-648C-3918-562E756E35E8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34.894" v="1103" actId="20577"/>
        <pc:sldMkLst>
          <pc:docMk/>
          <pc:sldMk cId="2733639943" sldId="330"/>
        </pc:sldMkLst>
        <pc:spChg chg="mod">
          <ac:chgData name="Yuliya Degtyareva" userId="bc8f50df-a046-4e7f-82d8-36dc787c6109" providerId="ADAL" clId="{B868F9EB-F485-4B06-B5E0-4B581102665B}" dt="2024-11-06T13:24:34.894" v="1103" actId="20577"/>
          <ac:spMkLst>
            <pc:docMk/>
            <pc:sldMk cId="2733639943" sldId="330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5:48.938" v="790" actId="20577"/>
          <ac:graphicFrameMkLst>
            <pc:docMk/>
            <pc:sldMk cId="2733639943" sldId="330"/>
            <ac:graphicFrameMk id="3" creationId="{AB97D9B9-E7EB-2FFA-7209-E2C50FA56FBF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39.539" v="1105" actId="20577"/>
        <pc:sldMkLst>
          <pc:docMk/>
          <pc:sldMk cId="938383000" sldId="331"/>
        </pc:sldMkLst>
        <pc:spChg chg="mod">
          <ac:chgData name="Yuliya Degtyareva" userId="bc8f50df-a046-4e7f-82d8-36dc787c6109" providerId="ADAL" clId="{B868F9EB-F485-4B06-B5E0-4B581102665B}" dt="2024-11-06T13:24:39.539" v="1105" actId="20577"/>
          <ac:spMkLst>
            <pc:docMk/>
            <pc:sldMk cId="938383000" sldId="331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6:53.126" v="872" actId="20577"/>
          <ac:graphicFrameMkLst>
            <pc:docMk/>
            <pc:sldMk cId="938383000" sldId="331"/>
            <ac:graphicFrameMk id="2" creationId="{37DFCC38-E171-7CD7-106B-B3AE8C8C30D6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43.257" v="1107" actId="20577"/>
        <pc:sldMkLst>
          <pc:docMk/>
          <pc:sldMk cId="3403764529" sldId="332"/>
        </pc:sldMkLst>
        <pc:spChg chg="mod">
          <ac:chgData name="Yuliya Degtyareva" userId="bc8f50df-a046-4e7f-82d8-36dc787c6109" providerId="ADAL" clId="{B868F9EB-F485-4B06-B5E0-4B581102665B}" dt="2024-11-06T13:24:43.257" v="1107" actId="20577"/>
          <ac:spMkLst>
            <pc:docMk/>
            <pc:sldMk cId="3403764529" sldId="332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7:49.840" v="944" actId="20577"/>
          <ac:graphicFrameMkLst>
            <pc:docMk/>
            <pc:sldMk cId="3403764529" sldId="332"/>
            <ac:graphicFrameMk id="2" creationId="{18ED8799-038A-EE2F-5552-38A4723C5CF2}"/>
          </ac:graphicFrameMkLst>
        </pc:graphicFrameChg>
      </pc:sldChg>
      <pc:sldChg chg="addSp delSp modSp mod">
        <pc:chgData name="Yuliya Degtyareva" userId="bc8f50df-a046-4e7f-82d8-36dc787c6109" providerId="ADAL" clId="{B868F9EB-F485-4B06-B5E0-4B581102665B}" dt="2024-11-06T13:24:57.879" v="1111" actId="20577"/>
        <pc:sldMkLst>
          <pc:docMk/>
          <pc:sldMk cId="3311608831" sldId="333"/>
        </pc:sldMkLst>
        <pc:spChg chg="mod">
          <ac:chgData name="Yuliya Degtyareva" userId="bc8f50df-a046-4e7f-82d8-36dc787c6109" providerId="ADAL" clId="{B868F9EB-F485-4B06-B5E0-4B581102665B}" dt="2024-11-06T13:24:57.879" v="1111" actId="20577"/>
          <ac:spMkLst>
            <pc:docMk/>
            <pc:sldMk cId="3311608831" sldId="333"/>
            <ac:spMk id="7" creationId="{96AE7F41-AD20-D72D-E7D4-1FBD43B5DCA1}"/>
          </ac:spMkLst>
        </pc:spChg>
        <pc:spChg chg="add del">
          <ac:chgData name="Yuliya Degtyareva" userId="bc8f50df-a046-4e7f-82d8-36dc787c6109" providerId="ADAL" clId="{B868F9EB-F485-4B06-B5E0-4B581102665B}" dt="2024-11-06T13:24:52.532" v="1109" actId="478"/>
          <ac:spMkLst>
            <pc:docMk/>
            <pc:sldMk cId="3311608831" sldId="333"/>
            <ac:spMk id="38" creationId="{DFC35F21-8126-066C-0146-9B2AF0721F4A}"/>
          </ac:spMkLst>
        </pc:spChg>
        <pc:graphicFrameChg chg="modGraphic">
          <ac:chgData name="Yuliya Degtyareva" userId="bc8f50df-a046-4e7f-82d8-36dc787c6109" providerId="ADAL" clId="{B868F9EB-F485-4B06-B5E0-4B581102665B}" dt="2024-11-06T13:20:36.309" v="1009" actId="20577"/>
          <ac:graphicFrameMkLst>
            <pc:docMk/>
            <pc:sldMk cId="3311608831" sldId="333"/>
            <ac:graphicFrameMk id="3" creationId="{23F99632-02D5-9F08-257F-9BDD2991C04F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5:01.756" v="1114" actId="20577"/>
        <pc:sldMkLst>
          <pc:docMk/>
          <pc:sldMk cId="2878009529" sldId="334"/>
        </pc:sldMkLst>
        <pc:spChg chg="mod">
          <ac:chgData name="Yuliya Degtyareva" userId="bc8f50df-a046-4e7f-82d8-36dc787c6109" providerId="ADAL" clId="{B868F9EB-F485-4B06-B5E0-4B581102665B}" dt="2024-11-06T13:25:01.756" v="1114" actId="20577"/>
          <ac:spMkLst>
            <pc:docMk/>
            <pc:sldMk cId="2878009529" sldId="334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22:29.145" v="1095" actId="207"/>
          <ac:graphicFrameMkLst>
            <pc:docMk/>
            <pc:sldMk cId="2878009529" sldId="334"/>
            <ac:graphicFrameMk id="2" creationId="{623CA3A0-B118-3D3F-304F-BB5D480CEB7C}"/>
          </ac:graphicFrameMkLst>
        </pc:graphicFrameChg>
      </pc:sldChg>
      <pc:sldChg chg="addSp delSp modSp mod">
        <pc:chgData name="Yuliya Degtyareva" userId="bc8f50df-a046-4e7f-82d8-36dc787c6109" providerId="ADAL" clId="{B868F9EB-F485-4B06-B5E0-4B581102665B}" dt="2024-11-14T12:44:46.216" v="2126" actId="5793"/>
        <pc:sldMkLst>
          <pc:docMk/>
          <pc:sldMk cId="3146091263" sldId="335"/>
        </pc:sldMkLst>
        <pc:spChg chg="mod">
          <ac:chgData name="Yuliya Degtyareva" userId="bc8f50df-a046-4e7f-82d8-36dc787c6109" providerId="ADAL" clId="{B868F9EB-F485-4B06-B5E0-4B581102665B}" dt="2024-11-14T12:44:30.855" v="2125" actId="27636"/>
          <ac:spMkLst>
            <pc:docMk/>
            <pc:sldMk cId="3146091263" sldId="335"/>
            <ac:spMk id="7" creationId="{5648F0FF-1023-0537-BD4B-F65E75C486F6}"/>
          </ac:spMkLst>
        </pc:spChg>
        <pc:spChg chg="mod">
          <ac:chgData name="Yuliya Degtyareva" userId="bc8f50df-a046-4e7f-82d8-36dc787c6109" providerId="ADAL" clId="{B868F9EB-F485-4B06-B5E0-4B581102665B}" dt="2024-11-14T12:43:45.664" v="2122" actId="1076"/>
          <ac:spMkLst>
            <pc:docMk/>
            <pc:sldMk cId="3146091263" sldId="335"/>
            <ac:spMk id="9" creationId="{E90D16BB-491C-C82E-03CD-F324B22D10BB}"/>
          </ac:spMkLst>
        </pc:spChg>
        <pc:spChg chg="mod">
          <ac:chgData name="Yuliya Degtyareva" userId="bc8f50df-a046-4e7f-82d8-36dc787c6109" providerId="ADAL" clId="{B868F9EB-F485-4B06-B5E0-4B581102665B}" dt="2024-11-14T12:44:46.216" v="2126" actId="5793"/>
          <ac:spMkLst>
            <pc:docMk/>
            <pc:sldMk cId="3146091263" sldId="335"/>
            <ac:spMk id="19" creationId="{6C4BB5DE-9CF5-30B7-60B4-8F691EF034A7}"/>
          </ac:spMkLst>
        </pc:spChg>
        <pc:spChg chg="del mod">
          <ac:chgData name="Yuliya Degtyareva" userId="bc8f50df-a046-4e7f-82d8-36dc787c6109" providerId="ADAL" clId="{B868F9EB-F485-4B06-B5E0-4B581102665B}" dt="2024-11-14T12:40:21.007" v="2108" actId="478"/>
          <ac:spMkLst>
            <pc:docMk/>
            <pc:sldMk cId="3146091263" sldId="335"/>
            <ac:spMk id="22" creationId="{15CC1C9B-C879-E868-9CC8-C1D1EBF1E47C}"/>
          </ac:spMkLst>
        </pc:spChg>
        <pc:spChg chg="mod">
          <ac:chgData name="Yuliya Degtyareva" userId="bc8f50df-a046-4e7f-82d8-36dc787c6109" providerId="ADAL" clId="{B868F9EB-F485-4B06-B5E0-4B581102665B}" dt="2024-11-14T12:43:03.943" v="2116" actId="164"/>
          <ac:spMkLst>
            <pc:docMk/>
            <pc:sldMk cId="3146091263" sldId="335"/>
            <ac:spMk id="26" creationId="{C5F3B5CD-63F8-0A6D-1572-5D3A9052F892}"/>
          </ac:spMkLst>
        </pc:spChg>
        <pc:spChg chg="del mod">
          <ac:chgData name="Yuliya Degtyareva" userId="bc8f50df-a046-4e7f-82d8-36dc787c6109" providerId="ADAL" clId="{B868F9EB-F485-4B06-B5E0-4B581102665B}" dt="2024-11-14T12:37:21.897" v="2082"/>
          <ac:spMkLst>
            <pc:docMk/>
            <pc:sldMk cId="3146091263" sldId="335"/>
            <ac:spMk id="32" creationId="{ADB761BF-270B-82DB-3146-1FDAF15B7576}"/>
          </ac:spMkLst>
        </pc:spChg>
        <pc:spChg chg="mod">
          <ac:chgData name="Yuliya Degtyareva" userId="bc8f50df-a046-4e7f-82d8-36dc787c6109" providerId="ADAL" clId="{B868F9EB-F485-4B06-B5E0-4B581102665B}" dt="2024-11-14T12:43:03.943" v="2116" actId="164"/>
          <ac:spMkLst>
            <pc:docMk/>
            <pc:sldMk cId="3146091263" sldId="335"/>
            <ac:spMk id="34" creationId="{308D3953-8D46-9C69-D457-9AD99C69BD06}"/>
          </ac:spMkLst>
        </pc:spChg>
        <pc:grpChg chg="add mod">
          <ac:chgData name="Yuliya Degtyareva" userId="bc8f50df-a046-4e7f-82d8-36dc787c6109" providerId="ADAL" clId="{B868F9EB-F485-4B06-B5E0-4B581102665B}" dt="2024-11-14T12:43:09.751" v="2117" actId="1076"/>
          <ac:grpSpMkLst>
            <pc:docMk/>
            <pc:sldMk cId="3146091263" sldId="335"/>
            <ac:grpSpMk id="3" creationId="{8566A86B-74EA-054D-E4DA-3BF290F832A5}"/>
          </ac:grpSpMkLst>
        </pc:grpChg>
        <pc:picChg chg="mod">
          <ac:chgData name="Yuliya Degtyareva" userId="bc8f50df-a046-4e7f-82d8-36dc787c6109" providerId="ADAL" clId="{B868F9EB-F485-4B06-B5E0-4B581102665B}" dt="2024-11-14T12:44:11.075" v="2123" actId="1076"/>
          <ac:picMkLst>
            <pc:docMk/>
            <pc:sldMk cId="3146091263" sldId="335"/>
            <ac:picMk id="6" creationId="{5D5EB895-3873-5CF4-353E-416A8DE75262}"/>
          </ac:picMkLst>
        </pc:picChg>
        <pc:picChg chg="del">
          <ac:chgData name="Yuliya Degtyareva" userId="bc8f50df-a046-4e7f-82d8-36dc787c6109" providerId="ADAL" clId="{B868F9EB-F485-4B06-B5E0-4B581102665B}" dt="2024-11-14T12:38:08.932" v="2094" actId="478"/>
          <ac:picMkLst>
            <pc:docMk/>
            <pc:sldMk cId="3146091263" sldId="335"/>
            <ac:picMk id="23" creationId="{6F0D5A45-4FF3-1166-A8BA-6848CECD46AE}"/>
          </ac:picMkLst>
        </pc:picChg>
        <pc:picChg chg="mod">
          <ac:chgData name="Yuliya Degtyareva" userId="bc8f50df-a046-4e7f-82d8-36dc787c6109" providerId="ADAL" clId="{B868F9EB-F485-4B06-B5E0-4B581102665B}" dt="2024-11-14T12:43:03.943" v="2116" actId="164"/>
          <ac:picMkLst>
            <pc:docMk/>
            <pc:sldMk cId="3146091263" sldId="335"/>
            <ac:picMk id="24" creationId="{B3469181-270E-3DF1-3970-903A829169E4}"/>
          </ac:picMkLst>
        </pc:picChg>
      </pc:sldChg>
      <pc:sldChg chg="modSp mod">
        <pc:chgData name="Yuliya Degtyareva" userId="bc8f50df-a046-4e7f-82d8-36dc787c6109" providerId="ADAL" clId="{B868F9EB-F485-4B06-B5E0-4B581102665B}" dt="2024-11-14T12:51:31.276" v="2128" actId="20577"/>
        <pc:sldMkLst>
          <pc:docMk/>
          <pc:sldMk cId="3733049314" sldId="336"/>
        </pc:sldMkLst>
        <pc:spChg chg="mod">
          <ac:chgData name="Yuliya Degtyareva" userId="bc8f50df-a046-4e7f-82d8-36dc787c6109" providerId="ADAL" clId="{B868F9EB-F485-4B06-B5E0-4B581102665B}" dt="2024-11-14T12:51:31.276" v="2128" actId="20577"/>
          <ac:spMkLst>
            <pc:docMk/>
            <pc:sldMk cId="3733049314" sldId="336"/>
            <ac:spMk id="19" creationId="{6C4BB5DE-9CF5-30B7-60B4-8F691EF034A7}"/>
          </ac:spMkLst>
        </pc:spChg>
        <pc:spChg chg="mod">
          <ac:chgData name="Yuliya Degtyareva" userId="bc8f50df-a046-4e7f-82d8-36dc787c6109" providerId="ADAL" clId="{B868F9EB-F485-4B06-B5E0-4B581102665B}" dt="2024-11-14T12:38:53.915" v="2104" actId="20577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Yuliya Degtyareva" userId="bc8f50df-a046-4e7f-82d8-36dc787c6109" providerId="ADAL" clId="{B868F9EB-F485-4B06-B5E0-4B581102665B}" dt="2024-11-14T12:44:56.517" v="2127" actId="5793"/>
          <ac:spMkLst>
            <pc:docMk/>
            <pc:sldMk cId="3733049314" sldId="336"/>
            <ac:spMk id="34" creationId="{308D3953-8D46-9C69-D457-9AD99C69BD06}"/>
          </ac:spMkLst>
        </pc:spChg>
      </pc:sldChg>
      <pc:sldChg chg="new del">
        <pc:chgData name="Yuliya Degtyareva" userId="bc8f50df-a046-4e7f-82d8-36dc787c6109" providerId="ADAL" clId="{B868F9EB-F485-4B06-B5E0-4B581102665B}" dt="2024-11-14T12:40:49.199" v="2110" actId="680"/>
        <pc:sldMkLst>
          <pc:docMk/>
          <pc:sldMk cId="1629677578" sldId="337"/>
        </pc:sldMkLst>
      </pc:sldChg>
    </pc:docChg>
  </pc:docChgLst>
  <pc:docChgLst>
    <pc:chgData name="Elena Nigmatzyanova" userId="822d97bf-623d-4f1f-acc9-1eb136549056" providerId="ADAL" clId="{82280679-F113-454F-ABD6-400AF9BE044C}"/>
    <pc:docChg chg="custSel modSld">
      <pc:chgData name="Elena Nigmatzyanova" userId="822d97bf-623d-4f1f-acc9-1eb136549056" providerId="ADAL" clId="{82280679-F113-454F-ABD6-400AF9BE044C}" dt="2024-12-20T07:01:52.374" v="16" actId="1076"/>
      <pc:docMkLst>
        <pc:docMk/>
      </pc:docMkLst>
      <pc:sldChg chg="addSp delSp modSp mod">
        <pc:chgData name="Elena Nigmatzyanova" userId="822d97bf-623d-4f1f-acc9-1eb136549056" providerId="ADAL" clId="{82280679-F113-454F-ABD6-400AF9BE044C}" dt="2024-12-20T07:01:52.374" v="16" actId="1076"/>
        <pc:sldMkLst>
          <pc:docMk/>
          <pc:sldMk cId="952008782" sldId="289"/>
        </pc:sldMkLst>
        <pc:spChg chg="del">
          <ac:chgData name="Elena Nigmatzyanova" userId="822d97bf-623d-4f1f-acc9-1eb136549056" providerId="ADAL" clId="{82280679-F113-454F-ABD6-400AF9BE044C}" dt="2024-12-20T07:00:27.687" v="5" actId="478"/>
          <ac:spMkLst>
            <pc:docMk/>
            <pc:sldMk cId="952008782" sldId="289"/>
            <ac:spMk id="23" creationId="{C5BC39CB-FB5E-1367-8782-D1A1BBE3D8C9}"/>
          </ac:spMkLst>
        </pc:spChg>
        <pc:spChg chg="add mod">
          <ac:chgData name="Elena Nigmatzyanova" userId="822d97bf-623d-4f1f-acc9-1eb136549056" providerId="ADAL" clId="{82280679-F113-454F-ABD6-400AF9BE044C}" dt="2024-12-20T07:01:37.150" v="14" actId="1076"/>
          <ac:spMkLst>
            <pc:docMk/>
            <pc:sldMk cId="952008782" sldId="289"/>
            <ac:spMk id="29" creationId="{EAA8E012-0400-D874-36FC-36BD17F097BF}"/>
          </ac:spMkLst>
        </pc:spChg>
        <pc:spChg chg="del">
          <ac:chgData name="Elena Nigmatzyanova" userId="822d97bf-623d-4f1f-acc9-1eb136549056" providerId="ADAL" clId="{82280679-F113-454F-ABD6-400AF9BE044C}" dt="2024-12-20T07:00:22.601" v="3" actId="478"/>
          <ac:spMkLst>
            <pc:docMk/>
            <pc:sldMk cId="952008782" sldId="289"/>
            <ac:spMk id="30" creationId="{E5C3B219-BC3B-DCAA-6CCF-C765D1799C0D}"/>
          </ac:spMkLst>
        </pc:spChg>
        <pc:spChg chg="add mod">
          <ac:chgData name="Elena Nigmatzyanova" userId="822d97bf-623d-4f1f-acc9-1eb136549056" providerId="ADAL" clId="{82280679-F113-454F-ABD6-400AF9BE044C}" dt="2024-12-20T07:01:37.150" v="14" actId="1076"/>
          <ac:spMkLst>
            <pc:docMk/>
            <pc:sldMk cId="952008782" sldId="289"/>
            <ac:spMk id="31" creationId="{ED8475AB-8E45-F8E0-5F9E-5CCE6412CA75}"/>
          </ac:spMkLst>
        </pc:spChg>
        <pc:spChg chg="add mod">
          <ac:chgData name="Elena Nigmatzyanova" userId="822d97bf-623d-4f1f-acc9-1eb136549056" providerId="ADAL" clId="{82280679-F113-454F-ABD6-400AF9BE044C}" dt="2024-12-20T07:01:37.150" v="14" actId="1076"/>
          <ac:spMkLst>
            <pc:docMk/>
            <pc:sldMk cId="952008782" sldId="289"/>
            <ac:spMk id="32" creationId="{4F6F4408-F200-BB86-1B0B-1F07004EE251}"/>
          </ac:spMkLst>
        </pc:spChg>
        <pc:spChg chg="add mod">
          <ac:chgData name="Elena Nigmatzyanova" userId="822d97bf-623d-4f1f-acc9-1eb136549056" providerId="ADAL" clId="{82280679-F113-454F-ABD6-400AF9BE044C}" dt="2024-12-20T07:01:37.150" v="14" actId="1076"/>
          <ac:spMkLst>
            <pc:docMk/>
            <pc:sldMk cId="952008782" sldId="289"/>
            <ac:spMk id="37" creationId="{C4E6DB52-0A38-3B20-E98E-2D711E35F3AB}"/>
          </ac:spMkLst>
        </pc:spChg>
        <pc:spChg chg="add mod">
          <ac:chgData name="Elena Nigmatzyanova" userId="822d97bf-623d-4f1f-acc9-1eb136549056" providerId="ADAL" clId="{82280679-F113-454F-ABD6-400AF9BE044C}" dt="2024-12-20T07:01:37.150" v="14" actId="1076"/>
          <ac:spMkLst>
            <pc:docMk/>
            <pc:sldMk cId="952008782" sldId="289"/>
            <ac:spMk id="38" creationId="{67CA4DA8-6728-8CFE-2CBB-CBAA9E94D726}"/>
          </ac:spMkLst>
        </pc:spChg>
        <pc:spChg chg="add mod">
          <ac:chgData name="Elena Nigmatzyanova" userId="822d97bf-623d-4f1f-acc9-1eb136549056" providerId="ADAL" clId="{82280679-F113-454F-ABD6-400AF9BE044C}" dt="2024-12-20T07:01:37.150" v="14" actId="1076"/>
          <ac:spMkLst>
            <pc:docMk/>
            <pc:sldMk cId="952008782" sldId="289"/>
            <ac:spMk id="39" creationId="{52B18E7B-0D58-7F81-3F42-267671E16827}"/>
          </ac:spMkLst>
        </pc:spChg>
        <pc:spChg chg="add mod">
          <ac:chgData name="Elena Nigmatzyanova" userId="822d97bf-623d-4f1f-acc9-1eb136549056" providerId="ADAL" clId="{82280679-F113-454F-ABD6-400AF9BE044C}" dt="2024-12-20T07:01:52.374" v="16" actId="1076"/>
          <ac:spMkLst>
            <pc:docMk/>
            <pc:sldMk cId="952008782" sldId="289"/>
            <ac:spMk id="45" creationId="{D2716F4C-7249-1637-E2C5-F87D56B9CC66}"/>
          </ac:spMkLst>
        </pc:spChg>
        <pc:spChg chg="del">
          <ac:chgData name="Elena Nigmatzyanova" userId="822d97bf-623d-4f1f-acc9-1eb136549056" providerId="ADAL" clId="{82280679-F113-454F-ABD6-400AF9BE044C}" dt="2024-12-20T07:00:29.561" v="7" actId="478"/>
          <ac:spMkLst>
            <pc:docMk/>
            <pc:sldMk cId="952008782" sldId="289"/>
            <ac:spMk id="1485" creationId="{8A0E3CB2-6201-C4BF-4AAE-2633CA4A2902}"/>
          </ac:spMkLst>
        </pc:spChg>
        <pc:spChg chg="del">
          <ac:chgData name="Elena Nigmatzyanova" userId="822d97bf-623d-4f1f-acc9-1eb136549056" providerId="ADAL" clId="{82280679-F113-454F-ABD6-400AF9BE044C}" dt="2024-12-20T07:00:28.692" v="6" actId="478"/>
          <ac:spMkLst>
            <pc:docMk/>
            <pc:sldMk cId="952008782" sldId="289"/>
            <ac:spMk id="1486" creationId="{4BE2290B-B505-6DBA-029C-76DB9295C02C}"/>
          </ac:spMkLst>
        </pc:spChg>
        <pc:spChg chg="del">
          <ac:chgData name="Elena Nigmatzyanova" userId="822d97bf-623d-4f1f-acc9-1eb136549056" providerId="ADAL" clId="{82280679-F113-454F-ABD6-400AF9BE044C}" dt="2024-12-20T07:00:23.931" v="4" actId="478"/>
          <ac:spMkLst>
            <pc:docMk/>
            <pc:sldMk cId="952008782" sldId="289"/>
            <ac:spMk id="1489" creationId="{60D359EC-FCD7-9D09-8E8A-5DB681144FAC}"/>
          </ac:spMkLst>
        </pc:spChg>
        <pc:spChg chg="del mod">
          <ac:chgData name="Elena Nigmatzyanova" userId="822d97bf-623d-4f1f-acc9-1eb136549056" providerId="ADAL" clId="{82280679-F113-454F-ABD6-400AF9BE044C}" dt="2024-12-20T07:01:11.229" v="11" actId="478"/>
          <ac:spMkLst>
            <pc:docMk/>
            <pc:sldMk cId="952008782" sldId="289"/>
            <ac:spMk id="1490" creationId="{541D2183-5950-9203-CD6D-4F13EBE8E359}"/>
          </ac:spMkLst>
        </pc:spChg>
        <pc:graphicFrameChg chg="del">
          <ac:chgData name="Elena Nigmatzyanova" userId="822d97bf-623d-4f1f-acc9-1eb136549056" providerId="ADAL" clId="{82280679-F113-454F-ABD6-400AF9BE044C}" dt="2024-12-20T06:59:37.628" v="0" actId="478"/>
          <ac:graphicFrameMkLst>
            <pc:docMk/>
            <pc:sldMk cId="952008782" sldId="289"/>
            <ac:graphicFrameMk id="11" creationId="{971968BE-ED9A-9BF8-B474-DAE896D0DF26}"/>
          </ac:graphicFrameMkLst>
        </pc:graphicFrameChg>
        <pc:graphicFrameChg chg="add mod">
          <ac:chgData name="Elena Nigmatzyanova" userId="822d97bf-623d-4f1f-acc9-1eb136549056" providerId="ADAL" clId="{82280679-F113-454F-ABD6-400AF9BE044C}" dt="2024-12-20T07:01:37.150" v="14" actId="1076"/>
          <ac:graphicFrameMkLst>
            <pc:docMk/>
            <pc:sldMk cId="952008782" sldId="289"/>
            <ac:graphicFrameMk id="16" creationId="{A64E7D0E-3885-90AF-C635-DDAB8616A1F0}"/>
          </ac:graphicFrameMkLst>
        </pc:graphicFrameChg>
        <pc:graphicFrameChg chg="mod">
          <ac:chgData name="Elena Nigmatzyanova" userId="822d97bf-623d-4f1f-acc9-1eb136549056" providerId="ADAL" clId="{82280679-F113-454F-ABD6-400AF9BE044C}" dt="2024-12-20T07:01:23.035" v="12" actId="1076"/>
          <ac:graphicFrameMkLst>
            <pc:docMk/>
            <pc:sldMk cId="952008782" sldId="289"/>
            <ac:graphicFrameMk id="1454" creationId="{00000000-0000-0000-0000-000000000000}"/>
          </ac:graphicFrameMkLst>
        </pc:graphicFrameChg>
        <pc:picChg chg="add mod">
          <ac:chgData name="Elena Nigmatzyanova" userId="822d97bf-623d-4f1f-acc9-1eb136549056" providerId="ADAL" clId="{82280679-F113-454F-ABD6-400AF9BE044C}" dt="2024-12-20T07:01:52.374" v="16" actId="1076"/>
          <ac:picMkLst>
            <pc:docMk/>
            <pc:sldMk cId="952008782" sldId="289"/>
            <ac:picMk id="40" creationId="{2AD1BE53-D55B-D52E-6475-446D7FAA3C4A}"/>
          </ac:picMkLst>
        </pc:picChg>
      </pc:sldChg>
    </pc:docChg>
  </pc:docChgLst>
  <pc:docChgLst>
    <pc:chgData name="Yuliya Degtyareva" userId="S::yuliya.shvetsova@cchellenic.com::bc8f50df-a046-4e7f-82d8-36dc787c6109" providerId="AD" clId="Web-{382A4E82-7BE0-F905-40B1-F7F55166D8B6}"/>
    <pc:docChg chg="modSld">
      <pc:chgData name="Yuliya Degtyareva" userId="S::yuliya.shvetsova@cchellenic.com::bc8f50df-a046-4e7f-82d8-36dc787c6109" providerId="AD" clId="Web-{382A4E82-7BE0-F905-40B1-F7F55166D8B6}" dt="2024-12-10T13:21:11.580" v="1"/>
      <pc:docMkLst>
        <pc:docMk/>
      </pc:docMkLst>
      <pc:sldChg chg="delSp">
        <pc:chgData name="Yuliya Degtyareva" userId="S::yuliya.shvetsova@cchellenic.com::bc8f50df-a046-4e7f-82d8-36dc787c6109" providerId="AD" clId="Web-{382A4E82-7BE0-F905-40B1-F7F55166D8B6}" dt="2024-12-10T13:21:11.580" v="1"/>
        <pc:sldMkLst>
          <pc:docMk/>
          <pc:sldMk cId="952008782" sldId="289"/>
        </pc:sldMkLst>
        <pc:spChg chg="del">
          <ac:chgData name="Yuliya Degtyareva" userId="S::yuliya.shvetsova@cchellenic.com::bc8f50df-a046-4e7f-82d8-36dc787c6109" providerId="AD" clId="Web-{382A4E82-7BE0-F905-40B1-F7F55166D8B6}" dt="2024-12-10T13:21:11.580" v="1"/>
          <ac:spMkLst>
            <pc:docMk/>
            <pc:sldMk cId="952008782" sldId="289"/>
            <ac:spMk id="1487" creationId="{20804A1F-AEB9-3360-F0E8-F1A48CF626C9}"/>
          </ac:spMkLst>
        </pc:spChg>
        <pc:spChg chg="del">
          <ac:chgData name="Yuliya Degtyareva" userId="S::yuliya.shvetsova@cchellenic.com::bc8f50df-a046-4e7f-82d8-36dc787c6109" providerId="AD" clId="Web-{382A4E82-7BE0-F905-40B1-F7F55166D8B6}" dt="2024-12-10T13:21:09.783" v="0"/>
          <ac:spMkLst>
            <pc:docMk/>
            <pc:sldMk cId="952008782" sldId="289"/>
            <ac:spMk id="1491" creationId="{0CC84B14-978B-C890-6C84-C6E64CE6BA7D}"/>
          </ac:spMkLst>
        </pc:spChg>
      </pc:sldChg>
    </pc:docChg>
  </pc:docChgLst>
  <pc:docChgLst>
    <pc:chgData name="Yuliya Degtyareva" userId="bc8f50df-a046-4e7f-82d8-36dc787c6109" providerId="ADAL" clId="{E4BB042E-E38D-4CC7-BE0A-FAEB4E1F620E}"/>
    <pc:docChg chg="modSld">
      <pc:chgData name="Yuliya Degtyareva" userId="bc8f50df-a046-4e7f-82d8-36dc787c6109" providerId="ADAL" clId="{E4BB042E-E38D-4CC7-BE0A-FAEB4E1F620E}" dt="2024-11-14T13:25:27.715" v="8" actId="20577"/>
      <pc:docMkLst>
        <pc:docMk/>
      </pc:docMkLst>
      <pc:sldChg chg="modSp mod">
        <pc:chgData name="Yuliya Degtyareva" userId="bc8f50df-a046-4e7f-82d8-36dc787c6109" providerId="ADAL" clId="{E4BB042E-E38D-4CC7-BE0A-FAEB4E1F620E}" dt="2024-11-14T13:25:27.715" v="8" actId="20577"/>
        <pc:sldMkLst>
          <pc:docMk/>
          <pc:sldMk cId="2949599058" sldId="288"/>
        </pc:sldMkLst>
        <pc:spChg chg="mod">
          <ac:chgData name="Yuliya Degtyareva" userId="bc8f50df-a046-4e7f-82d8-36dc787c6109" providerId="ADAL" clId="{E4BB042E-E38D-4CC7-BE0A-FAEB4E1F620E}" dt="2024-11-14T13:25:27.715" v="8" actId="20577"/>
          <ac:spMkLst>
            <pc:docMk/>
            <pc:sldMk cId="2949599058" sldId="288"/>
            <ac:spMk id="4" creationId="{26541300-FE94-7045-94AC-9112DC9979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5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4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396081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313" y="6208527"/>
            <a:ext cx="4968875" cy="1954878"/>
          </a:xfrm>
        </p:spPr>
        <p:txBody>
          <a:bodyPr/>
          <a:lstStyle/>
          <a:p>
            <a:r>
              <a:rPr lang="ru-RU" dirty="0"/>
              <a:t>Для поставщиков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Мултон</a:t>
            </a:r>
            <a:r>
              <a:rPr lang="en-US" sz="3200" dirty="0"/>
              <a:t> </a:t>
            </a:r>
            <a:r>
              <a:rPr lang="ru-RU" sz="3200" dirty="0"/>
              <a:t>Партнерс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Платежный календарь</a:t>
            </a:r>
            <a:br>
              <a:rPr lang="ru-RU" sz="3200" dirty="0"/>
            </a:br>
            <a:br>
              <a:rPr lang="ru-RU" sz="3200" dirty="0"/>
            </a:br>
            <a:r>
              <a:rPr lang="en-US" sz="8000" dirty="0"/>
              <a:t>202</a:t>
            </a:r>
            <a:r>
              <a:rPr lang="ru-RU" sz="8000" dirty="0"/>
              <a:t>5</a:t>
            </a:r>
            <a:endParaRPr lang="ru-RU" sz="8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EC8AA9-650B-5212-28A4-ED5FA365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МАЙ</a:t>
            </a:r>
            <a:r>
              <a:rPr lang="en-US" sz="4400" b="0" dirty="0">
                <a:solidFill>
                  <a:schemeClr val="bg1"/>
                </a:solidFill>
              </a:rPr>
              <a:t> 05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0FA98448-D3BA-0C84-3E3F-DA5A9D3FD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34503"/>
              </p:ext>
            </p:extLst>
          </p:nvPr>
        </p:nvGraphicFramePr>
        <p:xfrm>
          <a:off x="748738" y="1679177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CB1604F4-81CA-822C-7689-95C32F1C269F}"/>
              </a:ext>
            </a:extLst>
          </p:cNvPr>
          <p:cNvSpPr/>
          <p:nvPr/>
        </p:nvSpPr>
        <p:spPr>
          <a:xfrm rot="10800000">
            <a:off x="2563486" y="39348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4230E47D-F984-717C-7CCB-EA65E57E9CF2}"/>
              </a:ext>
            </a:extLst>
          </p:cNvPr>
          <p:cNvSpPr/>
          <p:nvPr/>
        </p:nvSpPr>
        <p:spPr>
          <a:xfrm rot="10800000">
            <a:off x="2563486" y="387766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8E6FE9CF-B7BB-F21F-4CBF-996AB1E0AB07}"/>
              </a:ext>
            </a:extLst>
          </p:cNvPr>
          <p:cNvSpPr/>
          <p:nvPr/>
        </p:nvSpPr>
        <p:spPr>
          <a:xfrm rot="10800000">
            <a:off x="748738" y="47004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76F57477-18EE-8CF4-DFE9-DFF7D548F2A5}"/>
              </a:ext>
            </a:extLst>
          </p:cNvPr>
          <p:cNvSpPr/>
          <p:nvPr/>
        </p:nvSpPr>
        <p:spPr>
          <a:xfrm rot="10800000">
            <a:off x="2560321" y="470498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40FB5F9B-0D8D-F02E-7142-4295132BCBD1}"/>
              </a:ext>
            </a:extLst>
          </p:cNvPr>
          <p:cNvSpPr/>
          <p:nvPr/>
        </p:nvSpPr>
        <p:spPr>
          <a:xfrm rot="10800000">
            <a:off x="2560320" y="465199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56F00480-EACA-68F2-B57F-0FAB37187E26}"/>
              </a:ext>
            </a:extLst>
          </p:cNvPr>
          <p:cNvSpPr/>
          <p:nvPr/>
        </p:nvSpPr>
        <p:spPr>
          <a:xfrm rot="10800000">
            <a:off x="2563484" y="546721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CE1CF215-7AD5-CE62-BEFD-6CECFD8EDF72}"/>
              </a:ext>
            </a:extLst>
          </p:cNvPr>
          <p:cNvSpPr/>
          <p:nvPr/>
        </p:nvSpPr>
        <p:spPr>
          <a:xfrm rot="10800000">
            <a:off x="2563486" y="540626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3BF2C4FC-66AC-DF87-C644-3DBA4407E023}"/>
              </a:ext>
            </a:extLst>
          </p:cNvPr>
          <p:cNvSpPr/>
          <p:nvPr/>
        </p:nvSpPr>
        <p:spPr>
          <a:xfrm rot="10800000">
            <a:off x="745951" y="54672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25D4A2B2-51C3-4FFF-2BF6-2CAC59CC2175}"/>
              </a:ext>
            </a:extLst>
          </p:cNvPr>
          <p:cNvSpPr/>
          <p:nvPr/>
        </p:nvSpPr>
        <p:spPr>
          <a:xfrm rot="10800000">
            <a:off x="749652" y="392531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3B2A7-60B8-C77E-3373-7EB88281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4209C8CA-B566-4FA5-36B3-B82B98B5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4ECD62-382D-5AFE-7A5E-BFCEC3DE3E66}"/>
              </a:ext>
            </a:extLst>
          </p:cNvPr>
          <p:cNvGrpSpPr/>
          <p:nvPr/>
        </p:nvGrpSpPr>
        <p:grpSpPr>
          <a:xfrm>
            <a:off x="2560316" y="3104212"/>
            <a:ext cx="907378" cy="102749"/>
            <a:chOff x="2571943" y="4568202"/>
            <a:chExt cx="907378" cy="102749"/>
          </a:xfrm>
        </p:grpSpPr>
        <p:sp>
          <p:nvSpPr>
            <p:cNvPr id="8" name="Google Shape;122;p15">
              <a:extLst>
                <a:ext uri="{FF2B5EF4-FFF2-40B4-BE49-F238E27FC236}">
                  <a16:creationId xmlns:a16="http://schemas.microsoft.com/office/drawing/2014/main" id="{FB54950B-9710-F72A-83F9-38231E4CEBCF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22;p15">
              <a:extLst>
                <a:ext uri="{FF2B5EF4-FFF2-40B4-BE49-F238E27FC236}">
                  <a16:creationId xmlns:a16="http://schemas.microsoft.com/office/drawing/2014/main" id="{A3B29AF3-912D-23D1-2994-2E5602450FD3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0F289FC-EDD7-D597-D469-C086A768709D}"/>
              </a:ext>
            </a:extLst>
          </p:cNvPr>
          <p:cNvSpPr/>
          <p:nvPr/>
        </p:nvSpPr>
        <p:spPr>
          <a:xfrm rot="10800000">
            <a:off x="749652" y="317670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ИЮНЬ</a:t>
            </a:r>
            <a:r>
              <a:rPr lang="en-US" sz="4400" b="0" dirty="0">
                <a:solidFill>
                  <a:schemeClr val="bg1"/>
                </a:solidFill>
              </a:rPr>
              <a:t> 06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195D3D8F-BC00-858D-E029-A6BCE7827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963353"/>
              </p:ext>
            </p:extLst>
          </p:nvPr>
        </p:nvGraphicFramePr>
        <p:xfrm>
          <a:off x="583535" y="1357767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r>
                        <a:rPr lang="en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923DC228-BDF6-583C-1338-A7C7A67BEC97}"/>
              </a:ext>
            </a:extLst>
          </p:cNvPr>
          <p:cNvSpPr/>
          <p:nvPr/>
        </p:nvSpPr>
        <p:spPr>
          <a:xfrm rot="10800000">
            <a:off x="2388837" y="361339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9E4757C-41B1-84E7-8DA6-B6A2360DE485}"/>
              </a:ext>
            </a:extLst>
          </p:cNvPr>
          <p:cNvSpPr/>
          <p:nvPr/>
        </p:nvSpPr>
        <p:spPr>
          <a:xfrm rot="10800000">
            <a:off x="2388837" y="35562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615CE553-7CAF-B552-8BE7-6477B79079AA}"/>
              </a:ext>
            </a:extLst>
          </p:cNvPr>
          <p:cNvSpPr/>
          <p:nvPr/>
        </p:nvSpPr>
        <p:spPr>
          <a:xfrm rot="10800000">
            <a:off x="574089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FD023603-18CA-E88C-F1AA-2BD4AE7B5687}"/>
              </a:ext>
            </a:extLst>
          </p:cNvPr>
          <p:cNvSpPr/>
          <p:nvPr/>
        </p:nvSpPr>
        <p:spPr>
          <a:xfrm rot="10800000">
            <a:off x="2388835" y="51458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70B07B4F-305A-BABA-25A3-5EAB474A7D11}"/>
              </a:ext>
            </a:extLst>
          </p:cNvPr>
          <p:cNvSpPr/>
          <p:nvPr/>
        </p:nvSpPr>
        <p:spPr>
          <a:xfrm rot="10800000">
            <a:off x="2388837" y="50848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CD798C7C-41A8-C456-D649-DD7745F70FCA}"/>
              </a:ext>
            </a:extLst>
          </p:cNvPr>
          <p:cNvSpPr/>
          <p:nvPr/>
        </p:nvSpPr>
        <p:spPr>
          <a:xfrm rot="10800000">
            <a:off x="571302" y="51458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0B4D0F4A-7C75-AB58-99A1-C2C2DB6199E6}"/>
              </a:ext>
            </a:extLst>
          </p:cNvPr>
          <p:cNvSpPr/>
          <p:nvPr/>
        </p:nvSpPr>
        <p:spPr>
          <a:xfrm rot="10800000">
            <a:off x="2388837" y="2836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4D96B91E-6E08-76D3-CF41-952B5F7458FA}"/>
              </a:ext>
            </a:extLst>
          </p:cNvPr>
          <p:cNvSpPr/>
          <p:nvPr/>
        </p:nvSpPr>
        <p:spPr>
          <a:xfrm rot="10800000">
            <a:off x="2388837" y="278244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46D33E4C-493E-9667-8A60-C49721664BE8}"/>
              </a:ext>
            </a:extLst>
          </p:cNvPr>
          <p:cNvSpPr/>
          <p:nvPr/>
        </p:nvSpPr>
        <p:spPr>
          <a:xfrm rot="10800000">
            <a:off x="574089" y="28384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22;p15">
            <a:extLst>
              <a:ext uri="{FF2B5EF4-FFF2-40B4-BE49-F238E27FC236}">
                <a16:creationId xmlns:a16="http://schemas.microsoft.com/office/drawing/2014/main" id="{2118CF58-6B68-D120-A1D7-A0E409B211E2}"/>
              </a:ext>
            </a:extLst>
          </p:cNvPr>
          <p:cNvSpPr/>
          <p:nvPr/>
        </p:nvSpPr>
        <p:spPr>
          <a:xfrm rot="10800000">
            <a:off x="575003" y="359348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CCE8DEE6-669F-A369-7DF8-1CC5954921B6}"/>
              </a:ext>
            </a:extLst>
          </p:cNvPr>
          <p:cNvSpPr/>
          <p:nvPr/>
        </p:nvSpPr>
        <p:spPr>
          <a:xfrm rot="10800000">
            <a:off x="2388834" y="59235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22;p15">
            <a:extLst>
              <a:ext uri="{FF2B5EF4-FFF2-40B4-BE49-F238E27FC236}">
                <a16:creationId xmlns:a16="http://schemas.microsoft.com/office/drawing/2014/main" id="{DC7BCB4A-FB9C-67A1-DD89-A20A2DEBF2D4}"/>
              </a:ext>
            </a:extLst>
          </p:cNvPr>
          <p:cNvSpPr/>
          <p:nvPr/>
        </p:nvSpPr>
        <p:spPr>
          <a:xfrm rot="10800000">
            <a:off x="2388837" y="58600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122;p15">
            <a:extLst>
              <a:ext uri="{FF2B5EF4-FFF2-40B4-BE49-F238E27FC236}">
                <a16:creationId xmlns:a16="http://schemas.microsoft.com/office/drawing/2014/main" id="{560104B8-809D-BC1B-3C60-5C98D77A00EE}"/>
              </a:ext>
            </a:extLst>
          </p:cNvPr>
          <p:cNvSpPr/>
          <p:nvPr/>
        </p:nvSpPr>
        <p:spPr>
          <a:xfrm rot="10800000">
            <a:off x="575003" y="591604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03210CCE-2E3C-3816-8BC4-D72A54278263}"/>
              </a:ext>
            </a:extLst>
          </p:cNvPr>
          <p:cNvSpPr/>
          <p:nvPr/>
        </p:nvSpPr>
        <p:spPr>
          <a:xfrm rot="10800000">
            <a:off x="2388840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122;p15">
            <a:extLst>
              <a:ext uri="{FF2B5EF4-FFF2-40B4-BE49-F238E27FC236}">
                <a16:creationId xmlns:a16="http://schemas.microsoft.com/office/drawing/2014/main" id="{082DDCCB-8574-8342-1CD0-0DF07160E057}"/>
              </a:ext>
            </a:extLst>
          </p:cNvPr>
          <p:cNvSpPr/>
          <p:nvPr/>
        </p:nvSpPr>
        <p:spPr>
          <a:xfrm rot="10800000">
            <a:off x="2388837" y="432602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9A42B-786E-1DA5-7F64-0408B480F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01AC8E7-ADE0-9F24-3328-85A9A5866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ИЮЛЬ</a:t>
            </a:r>
            <a:r>
              <a:rPr lang="en-US" sz="4400" b="0" dirty="0">
                <a:solidFill>
                  <a:schemeClr val="bg1"/>
                </a:solidFill>
              </a:rPr>
              <a:t> 07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8C541F45-5636-648C-3918-562E756E3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686216"/>
              </p:ext>
            </p:extLst>
          </p:nvPr>
        </p:nvGraphicFramePr>
        <p:xfrm>
          <a:off x="755288" y="1858729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58432477-465C-E8FC-F067-3451E0DA905E}"/>
              </a:ext>
            </a:extLst>
          </p:cNvPr>
          <p:cNvSpPr/>
          <p:nvPr/>
        </p:nvSpPr>
        <p:spPr>
          <a:xfrm rot="10800000">
            <a:off x="2570036" y="4114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B884149-93F8-9FC4-FC5B-CEA864A402DF}"/>
              </a:ext>
            </a:extLst>
          </p:cNvPr>
          <p:cNvSpPr/>
          <p:nvPr/>
        </p:nvSpPr>
        <p:spPr>
          <a:xfrm rot="10800000">
            <a:off x="2570036" y="405721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FE8A7164-9624-C295-E498-8627A20CABB7}"/>
              </a:ext>
            </a:extLst>
          </p:cNvPr>
          <p:cNvSpPr/>
          <p:nvPr/>
        </p:nvSpPr>
        <p:spPr>
          <a:xfrm rot="10800000">
            <a:off x="755288" y="48799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CFB24E69-5CC9-FF05-2C9B-629F71AD49D5}"/>
              </a:ext>
            </a:extLst>
          </p:cNvPr>
          <p:cNvSpPr/>
          <p:nvPr/>
        </p:nvSpPr>
        <p:spPr>
          <a:xfrm rot="10800000">
            <a:off x="2570034" y="56467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C70CA6E3-892B-842D-3AD0-B2B3B290DE91}"/>
              </a:ext>
            </a:extLst>
          </p:cNvPr>
          <p:cNvSpPr/>
          <p:nvPr/>
        </p:nvSpPr>
        <p:spPr>
          <a:xfrm rot="10800000">
            <a:off x="2570036" y="558581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6AD1F4FB-B0C6-30B3-03B7-DF824D28E8AE}"/>
              </a:ext>
            </a:extLst>
          </p:cNvPr>
          <p:cNvSpPr/>
          <p:nvPr/>
        </p:nvSpPr>
        <p:spPr>
          <a:xfrm rot="10800000">
            <a:off x="752501" y="564676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508CBD08-36A1-0869-DC95-5FB11D1630DF}"/>
              </a:ext>
            </a:extLst>
          </p:cNvPr>
          <p:cNvSpPr/>
          <p:nvPr/>
        </p:nvSpPr>
        <p:spPr>
          <a:xfrm rot="10800000">
            <a:off x="2570036" y="333760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44EBC026-82D8-604B-0275-5922979AE05E}"/>
              </a:ext>
            </a:extLst>
          </p:cNvPr>
          <p:cNvSpPr/>
          <p:nvPr/>
        </p:nvSpPr>
        <p:spPr>
          <a:xfrm rot="10800000">
            <a:off x="2570036" y="327357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2ACC7AC6-1445-DAEE-7D35-CA284517EB9A}"/>
              </a:ext>
            </a:extLst>
          </p:cNvPr>
          <p:cNvSpPr/>
          <p:nvPr/>
        </p:nvSpPr>
        <p:spPr>
          <a:xfrm rot="10800000">
            <a:off x="755288" y="333939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22;p15">
            <a:extLst>
              <a:ext uri="{FF2B5EF4-FFF2-40B4-BE49-F238E27FC236}">
                <a16:creationId xmlns:a16="http://schemas.microsoft.com/office/drawing/2014/main" id="{3D3B2EF0-F194-547F-F2AA-884FE885CC65}"/>
              </a:ext>
            </a:extLst>
          </p:cNvPr>
          <p:cNvSpPr/>
          <p:nvPr/>
        </p:nvSpPr>
        <p:spPr>
          <a:xfrm rot="10800000">
            <a:off x="756202" y="40993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122;p15">
            <a:extLst>
              <a:ext uri="{FF2B5EF4-FFF2-40B4-BE49-F238E27FC236}">
                <a16:creationId xmlns:a16="http://schemas.microsoft.com/office/drawing/2014/main" id="{0B84E874-509F-0621-6AD4-F17E16141FAC}"/>
              </a:ext>
            </a:extLst>
          </p:cNvPr>
          <p:cNvSpPr/>
          <p:nvPr/>
        </p:nvSpPr>
        <p:spPr>
          <a:xfrm rot="10800000">
            <a:off x="2570036" y="48799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2CD513BC-F8C9-82C1-F309-5F905631A249}"/>
              </a:ext>
            </a:extLst>
          </p:cNvPr>
          <p:cNvSpPr/>
          <p:nvPr/>
        </p:nvSpPr>
        <p:spPr>
          <a:xfrm rot="10800000">
            <a:off x="2569630" y="482301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669B1-9199-7D46-BDA0-EA774A8F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85" y="2373763"/>
            <a:ext cx="3959160" cy="229584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DF964017-D362-069D-0FE8-058B74479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АВГУСТ</a:t>
            </a:r>
            <a:r>
              <a:rPr lang="en-US" sz="4400" b="0" dirty="0">
                <a:solidFill>
                  <a:schemeClr val="bg1"/>
                </a:solidFill>
              </a:rPr>
              <a:t> 08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AB97D9B9-E7EB-2FFA-7209-E2C50FA56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729242"/>
              </p:ext>
            </p:extLst>
          </p:nvPr>
        </p:nvGraphicFramePr>
        <p:xfrm>
          <a:off x="574089" y="1672106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6198D03B-C8EA-58BF-6CCB-35B34FC41787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C4754E98-2902-A3EA-289F-77192AC20AE2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13054433-451C-038F-2599-F1BFB2677FD7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0138A2F-A2EC-93F7-7857-526159FE5F45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303E089C-AA1B-4DF0-A5DA-BB83103D1FA1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76F9C94B-F101-94EE-7CD8-2F775D4201F4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1BD3C808-5A04-950C-AEDF-31DA3B6793E8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FE35036-084B-9E60-50B4-9493F2A9821B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529C707D-89DB-AC03-9457-97D79232D3E5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0819F7EF-273F-8EC5-B12B-DFCD3707F89F}"/>
              </a:ext>
            </a:extLst>
          </p:cNvPr>
          <p:cNvSpPr/>
          <p:nvPr/>
        </p:nvSpPr>
        <p:spPr>
          <a:xfrm rot="10800000">
            <a:off x="575003" y="390123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22;p15">
            <a:extLst>
              <a:ext uri="{FF2B5EF4-FFF2-40B4-BE49-F238E27FC236}">
                <a16:creationId xmlns:a16="http://schemas.microsoft.com/office/drawing/2014/main" id="{1D1A788E-6128-1EEA-33B3-09D4A871CCF6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A83928D2-733A-8A08-2575-7E528210CA59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87E73-C1C9-F9E1-EA61-9F43E8C1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8BEFEE54-BECA-3D49-3AC8-6073F27C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СЕНТЯБРЬ</a:t>
            </a:r>
            <a:r>
              <a:rPr lang="en-US" sz="4400" b="0" dirty="0">
                <a:solidFill>
                  <a:schemeClr val="bg1"/>
                </a:solidFill>
              </a:rPr>
              <a:t> 09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37DFCC38-E171-7CD7-106B-B3AE8C8C3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76649"/>
              </p:ext>
            </p:extLst>
          </p:nvPr>
        </p:nvGraphicFramePr>
        <p:xfrm>
          <a:off x="643645" y="1295064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r>
                        <a:rPr lang="en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DB607413-D337-49B6-B549-62DEB8F83AFB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52D54F62-80B4-CA6D-6BA4-328AC59944D2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BA8D4F43-D0C7-51ED-16AE-D60575E55469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5CEA8CFC-8CAF-DB26-F4DA-9155B84E40D3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78AF7BD3-746F-A8B2-E352-E00C9ED176BC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DF3F2B4B-F51F-6B9B-0A92-1F5A6175202D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B952AB85-F032-B5F2-7BE7-0A7F6D8188CF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890DFD8F-612B-7F9B-1436-D405AE87C93A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BB666A28-BCEF-CB78-B2F7-6C95E5FD26FA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7D05ADCC-C2A8-EA93-78BB-0CFB4FBD9F59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22;p15">
            <a:extLst>
              <a:ext uri="{FF2B5EF4-FFF2-40B4-BE49-F238E27FC236}">
                <a16:creationId xmlns:a16="http://schemas.microsoft.com/office/drawing/2014/main" id="{BA3D2370-9FF7-DFE8-7021-CA33CD8BD2DC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65314858-48E0-8AD9-4E62-790EEADE661C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122;p15">
            <a:extLst>
              <a:ext uri="{FF2B5EF4-FFF2-40B4-BE49-F238E27FC236}">
                <a16:creationId xmlns:a16="http://schemas.microsoft.com/office/drawing/2014/main" id="{833F6465-741F-9C72-FF12-995E961EC2DF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122;p15">
            <a:extLst>
              <a:ext uri="{FF2B5EF4-FFF2-40B4-BE49-F238E27FC236}">
                <a16:creationId xmlns:a16="http://schemas.microsoft.com/office/drawing/2014/main" id="{C33E8DFD-5C82-5155-33C0-47425A270F09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122;p15">
            <a:extLst>
              <a:ext uri="{FF2B5EF4-FFF2-40B4-BE49-F238E27FC236}">
                <a16:creationId xmlns:a16="http://schemas.microsoft.com/office/drawing/2014/main" id="{1026F7FC-5A13-0621-99C2-5119AA0A44B5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290B4-F13F-413C-B4D0-EDA8B2C5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2ED591C9-E657-B4D4-43E9-16B04E858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ОКТЯБРЬ</a:t>
            </a:r>
            <a:r>
              <a:rPr lang="en-US" sz="4400" b="0" dirty="0">
                <a:solidFill>
                  <a:schemeClr val="bg1"/>
                </a:solidFill>
              </a:rPr>
              <a:t> 10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18ED8799-038A-EE2F-5552-38A4723C5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927759"/>
              </p:ext>
            </p:extLst>
          </p:nvPr>
        </p:nvGraphicFramePr>
        <p:xfrm>
          <a:off x="852583" y="167388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4D30A2D3-52F3-3E2A-AD20-F2E750F9FE18}"/>
              </a:ext>
            </a:extLst>
          </p:cNvPr>
          <p:cNvSpPr/>
          <p:nvPr/>
        </p:nvSpPr>
        <p:spPr>
          <a:xfrm rot="10800000">
            <a:off x="2667331" y="392951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24D45BE-017C-1986-BB0C-92BFFD1D4270}"/>
              </a:ext>
            </a:extLst>
          </p:cNvPr>
          <p:cNvSpPr/>
          <p:nvPr/>
        </p:nvSpPr>
        <p:spPr>
          <a:xfrm rot="10800000">
            <a:off x="2667331" y="38723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08D2C11-D157-1C63-CAF1-A866F4F9B339}"/>
              </a:ext>
            </a:extLst>
          </p:cNvPr>
          <p:cNvSpPr/>
          <p:nvPr/>
        </p:nvSpPr>
        <p:spPr>
          <a:xfrm rot="10800000">
            <a:off x="852583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7F6E60AE-2310-C811-F6BB-CBE765D39D47}"/>
              </a:ext>
            </a:extLst>
          </p:cNvPr>
          <p:cNvSpPr/>
          <p:nvPr/>
        </p:nvSpPr>
        <p:spPr>
          <a:xfrm rot="10800000">
            <a:off x="2664166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960C07CC-E1C3-DFF3-A924-F891C315F427}"/>
              </a:ext>
            </a:extLst>
          </p:cNvPr>
          <p:cNvSpPr/>
          <p:nvPr/>
        </p:nvSpPr>
        <p:spPr>
          <a:xfrm rot="10800000">
            <a:off x="2664165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63554832-6B4D-4042-7F4C-4D7CB6C5CADC}"/>
              </a:ext>
            </a:extLst>
          </p:cNvPr>
          <p:cNvSpPr/>
          <p:nvPr/>
        </p:nvSpPr>
        <p:spPr>
          <a:xfrm rot="10800000">
            <a:off x="2667329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35E17ECC-38B1-2F5E-6044-455294205B58}"/>
              </a:ext>
            </a:extLst>
          </p:cNvPr>
          <p:cNvSpPr/>
          <p:nvPr/>
        </p:nvSpPr>
        <p:spPr>
          <a:xfrm rot="10800000">
            <a:off x="2667331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C132875C-9384-90B9-60C3-3A719AD0BD9E}"/>
              </a:ext>
            </a:extLst>
          </p:cNvPr>
          <p:cNvSpPr/>
          <p:nvPr/>
        </p:nvSpPr>
        <p:spPr>
          <a:xfrm rot="10800000">
            <a:off x="849796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6DDB0BDA-6AF4-7DC1-0E68-63D1C62FA3F4}"/>
              </a:ext>
            </a:extLst>
          </p:cNvPr>
          <p:cNvSpPr/>
          <p:nvPr/>
        </p:nvSpPr>
        <p:spPr>
          <a:xfrm rot="10800000">
            <a:off x="2667331" y="3152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BA9544D4-0260-8644-0E08-8204BCEA0742}"/>
              </a:ext>
            </a:extLst>
          </p:cNvPr>
          <p:cNvSpPr/>
          <p:nvPr/>
        </p:nvSpPr>
        <p:spPr>
          <a:xfrm rot="10800000">
            <a:off x="2667331" y="308872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22;p15">
            <a:extLst>
              <a:ext uri="{FF2B5EF4-FFF2-40B4-BE49-F238E27FC236}">
                <a16:creationId xmlns:a16="http://schemas.microsoft.com/office/drawing/2014/main" id="{DEE4C629-8A45-D803-49C0-E6C3E3746542}"/>
              </a:ext>
            </a:extLst>
          </p:cNvPr>
          <p:cNvSpPr/>
          <p:nvPr/>
        </p:nvSpPr>
        <p:spPr>
          <a:xfrm rot="10800000">
            <a:off x="852583" y="315455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78A0FDC1-4BA1-5883-3DE3-47882F40A542}"/>
              </a:ext>
            </a:extLst>
          </p:cNvPr>
          <p:cNvSpPr/>
          <p:nvPr/>
        </p:nvSpPr>
        <p:spPr>
          <a:xfrm rot="10800000">
            <a:off x="853497" y="39200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2F1D7-1F7C-DEDB-C85A-FB5504F6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370" y="2428684"/>
            <a:ext cx="3959160" cy="229584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AE917477-F2D9-6F38-EBC4-E1F0A924D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НОЯБРЬ</a:t>
            </a:r>
            <a:r>
              <a:rPr lang="en-US" sz="4400" b="0" dirty="0">
                <a:solidFill>
                  <a:schemeClr val="bg1"/>
                </a:solidFill>
              </a:rPr>
              <a:t> 11    </a:t>
            </a:r>
            <a:r>
              <a:rPr lang="ru-RU" sz="4400" b="0" dirty="0">
                <a:solidFill>
                  <a:schemeClr val="bg1"/>
                </a:solidFill>
              </a:rPr>
              <a:t>      </a:t>
            </a:r>
            <a:r>
              <a:rPr lang="en-US" sz="4400" b="0" dirty="0">
                <a:solidFill>
                  <a:schemeClr val="bg1"/>
                </a:solidFill>
              </a:rPr>
              <a:t>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23F99632-02D5-9F08-257F-9BDD2991C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317819"/>
              </p:ext>
            </p:extLst>
          </p:nvPr>
        </p:nvGraphicFramePr>
        <p:xfrm>
          <a:off x="574089" y="167388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3DCB2013-4FA3-2842-5900-9D75C91A2A0E}"/>
              </a:ext>
            </a:extLst>
          </p:cNvPr>
          <p:cNvSpPr/>
          <p:nvPr/>
        </p:nvSpPr>
        <p:spPr>
          <a:xfrm rot="10800000">
            <a:off x="2388837" y="392951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842729B7-BA49-5AE7-7DC2-0664A9E59D3C}"/>
              </a:ext>
            </a:extLst>
          </p:cNvPr>
          <p:cNvSpPr/>
          <p:nvPr/>
        </p:nvSpPr>
        <p:spPr>
          <a:xfrm rot="10800000">
            <a:off x="2388837" y="38723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6305EAA3-F951-A365-2B89-0FACD3CFE76C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0424AC1D-5FFA-3BA3-9009-8920D730737E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C3385110-9833-BC4E-E69A-B1C6D0A84C38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3CFF613E-8651-3192-662B-754C23EC882F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D77232E1-E1AC-3CFE-539A-E919A23D4786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219B641-7118-0904-BB57-179F39AD468F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70F1DB24-6803-404A-E3B8-4752F946312E}"/>
              </a:ext>
            </a:extLst>
          </p:cNvPr>
          <p:cNvSpPr/>
          <p:nvPr/>
        </p:nvSpPr>
        <p:spPr>
          <a:xfrm rot="10800000">
            <a:off x="2388837" y="3152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A1A3FAD0-2B6B-97BB-7DDB-E4447547770C}"/>
              </a:ext>
            </a:extLst>
          </p:cNvPr>
          <p:cNvSpPr/>
          <p:nvPr/>
        </p:nvSpPr>
        <p:spPr>
          <a:xfrm rot="10800000">
            <a:off x="2388837" y="308872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22;p15">
            <a:extLst>
              <a:ext uri="{FF2B5EF4-FFF2-40B4-BE49-F238E27FC236}">
                <a16:creationId xmlns:a16="http://schemas.microsoft.com/office/drawing/2014/main" id="{B954C5F3-D64D-37FC-2CB1-FF1C3D8B5A48}"/>
              </a:ext>
            </a:extLst>
          </p:cNvPr>
          <p:cNvSpPr/>
          <p:nvPr/>
        </p:nvSpPr>
        <p:spPr>
          <a:xfrm rot="10800000">
            <a:off x="574089" y="315455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DFC35F21-8126-066C-0146-9B2AF0721F4A}"/>
              </a:ext>
            </a:extLst>
          </p:cNvPr>
          <p:cNvSpPr/>
          <p:nvPr/>
        </p:nvSpPr>
        <p:spPr>
          <a:xfrm rot="10800000">
            <a:off x="5110958" y="31664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53C94-0CBD-8493-25F3-26984ABD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96BC8161-4947-0545-CEFC-721298986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19943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ДЕКАБРЬ</a:t>
            </a:r>
            <a:r>
              <a:rPr lang="en-US" sz="4400" b="0" dirty="0">
                <a:solidFill>
                  <a:schemeClr val="bg1"/>
                </a:solidFill>
              </a:rPr>
              <a:t> 12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</a:p>
          <a:p>
            <a:endParaRPr lang="en-US" sz="72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623CA3A0-B118-3D3F-304F-BB5D480CE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367992"/>
              </p:ext>
            </p:extLst>
          </p:nvPr>
        </p:nvGraphicFramePr>
        <p:xfrm>
          <a:off x="667388" y="1402948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175C662-404A-549E-3F8D-8348C41AB0A1}"/>
              </a:ext>
            </a:extLst>
          </p:cNvPr>
          <p:cNvSpPr/>
          <p:nvPr/>
        </p:nvSpPr>
        <p:spPr>
          <a:xfrm rot="10800000">
            <a:off x="2482136" y="36585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5B3E21CE-A93D-BC04-FD5C-0EEEA86B18F7}"/>
              </a:ext>
            </a:extLst>
          </p:cNvPr>
          <p:cNvSpPr/>
          <p:nvPr/>
        </p:nvSpPr>
        <p:spPr>
          <a:xfrm rot="10800000">
            <a:off x="2482136" y="36014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F494BDDE-35D1-38D8-13C1-503F1FD897A3}"/>
              </a:ext>
            </a:extLst>
          </p:cNvPr>
          <p:cNvSpPr/>
          <p:nvPr/>
        </p:nvSpPr>
        <p:spPr>
          <a:xfrm rot="10800000">
            <a:off x="667388" y="44241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414B23-4C1C-894C-2DE0-D1D1385F6A35}"/>
              </a:ext>
            </a:extLst>
          </p:cNvPr>
          <p:cNvSpPr/>
          <p:nvPr/>
        </p:nvSpPr>
        <p:spPr>
          <a:xfrm rot="10800000">
            <a:off x="2478971" y="44287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ABAEA3AC-79FB-86C4-A858-CB9E40E1ECB0}"/>
              </a:ext>
            </a:extLst>
          </p:cNvPr>
          <p:cNvSpPr/>
          <p:nvPr/>
        </p:nvSpPr>
        <p:spPr>
          <a:xfrm rot="10800000">
            <a:off x="2478970" y="437577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34116BA6-613F-310B-48D5-B183FAA8C76D}"/>
              </a:ext>
            </a:extLst>
          </p:cNvPr>
          <p:cNvSpPr/>
          <p:nvPr/>
        </p:nvSpPr>
        <p:spPr>
          <a:xfrm rot="10800000">
            <a:off x="2482134" y="5190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CA86A37E-AD65-8870-0ED2-58683209A048}"/>
              </a:ext>
            </a:extLst>
          </p:cNvPr>
          <p:cNvSpPr/>
          <p:nvPr/>
        </p:nvSpPr>
        <p:spPr>
          <a:xfrm rot="10800000">
            <a:off x="2482136" y="51300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76F460A6-A854-3686-5B50-2B3F3A6FEDD3}"/>
              </a:ext>
            </a:extLst>
          </p:cNvPr>
          <p:cNvSpPr/>
          <p:nvPr/>
        </p:nvSpPr>
        <p:spPr>
          <a:xfrm rot="10800000">
            <a:off x="664601" y="519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84638FD4-3496-95D4-3FFE-0546C9EB1F2E}"/>
              </a:ext>
            </a:extLst>
          </p:cNvPr>
          <p:cNvSpPr/>
          <p:nvPr/>
        </p:nvSpPr>
        <p:spPr>
          <a:xfrm rot="10800000">
            <a:off x="2482136" y="28818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FD8D6EED-3D3F-8C6F-78CF-BFC4F89CBA6B}"/>
              </a:ext>
            </a:extLst>
          </p:cNvPr>
          <p:cNvSpPr/>
          <p:nvPr/>
        </p:nvSpPr>
        <p:spPr>
          <a:xfrm rot="10800000">
            <a:off x="2482136" y="281779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22;p15">
            <a:extLst>
              <a:ext uri="{FF2B5EF4-FFF2-40B4-BE49-F238E27FC236}">
                <a16:creationId xmlns:a16="http://schemas.microsoft.com/office/drawing/2014/main" id="{F7AD24C3-3E71-C6C9-B495-84BB9C0E0ED3}"/>
              </a:ext>
            </a:extLst>
          </p:cNvPr>
          <p:cNvSpPr/>
          <p:nvPr/>
        </p:nvSpPr>
        <p:spPr>
          <a:xfrm rot="10800000">
            <a:off x="667388" y="28836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22;p15">
            <a:extLst>
              <a:ext uri="{FF2B5EF4-FFF2-40B4-BE49-F238E27FC236}">
                <a16:creationId xmlns:a16="http://schemas.microsoft.com/office/drawing/2014/main" id="{B3011E5A-872D-EFC8-BE31-84CD3B708FCE}"/>
              </a:ext>
            </a:extLst>
          </p:cNvPr>
          <p:cNvSpPr/>
          <p:nvPr/>
        </p:nvSpPr>
        <p:spPr>
          <a:xfrm rot="10800000">
            <a:off x="653997" y="366944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590A5-973F-3928-130B-FC8155EFAD80}"/>
              </a:ext>
            </a:extLst>
          </p:cNvPr>
          <p:cNvSpPr txBox="1"/>
          <p:nvPr/>
        </p:nvSpPr>
        <p:spPr>
          <a:xfrm>
            <a:off x="1297335" y="5189335"/>
            <a:ext cx="21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B71C8-C963-C2AC-8226-16A22809D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59B67835-0CC1-3F41-4DB7-4AF2F05D8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784071-C1FA-6040-ECF3-A2877F4C2375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EEADFB-987E-8CCB-6584-1DC736F1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454" name="Google Shape;1454;p38"/>
          <p:cNvGraphicFramePr/>
          <p:nvPr>
            <p:extLst>
              <p:ext uri="{D42A27DB-BD31-4B8C-83A1-F6EECF244321}">
                <p14:modId xmlns:p14="http://schemas.microsoft.com/office/powerpoint/2010/main" val="828083095"/>
              </p:ext>
            </p:extLst>
          </p:nvPr>
        </p:nvGraphicFramePr>
        <p:xfrm>
          <a:off x="9013207" y="2695144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5" name="Google Shape;1455;p38"/>
          <p:cNvGraphicFramePr/>
          <p:nvPr>
            <p:extLst>
              <p:ext uri="{D42A27DB-BD31-4B8C-83A1-F6EECF244321}">
                <p14:modId xmlns:p14="http://schemas.microsoft.com/office/powerpoint/2010/main" val="433063486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6" name="Google Shape;1456;p38"/>
          <p:cNvGraphicFramePr/>
          <p:nvPr>
            <p:extLst>
              <p:ext uri="{D42A27DB-BD31-4B8C-83A1-F6EECF244321}">
                <p14:modId xmlns:p14="http://schemas.microsoft.com/office/powerpoint/2010/main" val="2040025931"/>
              </p:ext>
            </p:extLst>
          </p:nvPr>
        </p:nvGraphicFramePr>
        <p:xfrm>
          <a:off x="6217730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7" name="Google Shape;1457;p38"/>
          <p:cNvGraphicFramePr/>
          <p:nvPr>
            <p:extLst>
              <p:ext uri="{D42A27DB-BD31-4B8C-83A1-F6EECF244321}">
                <p14:modId xmlns:p14="http://schemas.microsoft.com/office/powerpoint/2010/main" val="4273067023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8" name="Google Shape;1458;p38"/>
          <p:cNvGraphicFramePr/>
          <p:nvPr>
            <p:extLst>
              <p:ext uri="{D42A27DB-BD31-4B8C-83A1-F6EECF244321}">
                <p14:modId xmlns:p14="http://schemas.microsoft.com/office/powerpoint/2010/main" val="406005795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9" name="Google Shape;1459;p38"/>
          <p:cNvGraphicFramePr/>
          <p:nvPr>
            <p:extLst>
              <p:ext uri="{D42A27DB-BD31-4B8C-83A1-F6EECF244321}">
                <p14:modId xmlns:p14="http://schemas.microsoft.com/office/powerpoint/2010/main" val="3233297839"/>
              </p:ext>
            </p:extLst>
          </p:nvPr>
        </p:nvGraphicFramePr>
        <p:xfrm>
          <a:off x="3422243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0" name="Google Shape;1460;p38"/>
          <p:cNvGraphicFramePr/>
          <p:nvPr>
            <p:extLst>
              <p:ext uri="{D42A27DB-BD31-4B8C-83A1-F6EECF244321}">
                <p14:modId xmlns:p14="http://schemas.microsoft.com/office/powerpoint/2010/main" val="347756898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2" name="Google Shape;1462;p38"/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3" name="Google Shape;1463;p38"/>
          <p:cNvGraphicFramePr/>
          <p:nvPr>
            <p:extLst>
              <p:ext uri="{D42A27DB-BD31-4B8C-83A1-F6EECF244321}">
                <p14:modId xmlns:p14="http://schemas.microsoft.com/office/powerpoint/2010/main" val="3955348817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Платежный календарь</a:t>
            </a:r>
            <a:r>
              <a:rPr lang="en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2025</a:t>
            </a:r>
            <a:endParaRPr sz="2667" dirty="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3344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Платежный день во всех валютах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7091808" y="6285063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Платежный день в рублях</a:t>
            </a:r>
            <a:endParaRPr lang="en-US" sz="1000" dirty="0"/>
          </a:p>
        </p:txBody>
      </p:sp>
      <p:graphicFrame>
        <p:nvGraphicFramePr>
          <p:cNvPr id="7" name="Google Shape;1454;p38">
            <a:extLst>
              <a:ext uri="{FF2B5EF4-FFF2-40B4-BE49-F238E27FC236}">
                <a16:creationId xmlns:a16="http://schemas.microsoft.com/office/drawing/2014/main" id="{E2A7F79A-7FBA-699D-19D3-FE544B9A7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092621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oogle Shape;1454;p38">
            <a:extLst>
              <a:ext uri="{FF2B5EF4-FFF2-40B4-BE49-F238E27FC236}">
                <a16:creationId xmlns:a16="http://schemas.microsoft.com/office/drawing/2014/main" id="{D9B305B9-4E92-FCBE-1B50-4293CDC4A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344050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oogle Shape;1456;p38">
            <a:extLst>
              <a:ext uri="{FF2B5EF4-FFF2-40B4-BE49-F238E27FC236}">
                <a16:creationId xmlns:a16="http://schemas.microsoft.com/office/drawing/2014/main" id="{9660428B-B01C-3320-0676-2D75ABAF8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874396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25A42C7-8D39-5075-C445-9C41F3E93CDE}"/>
              </a:ext>
            </a:extLst>
          </p:cNvPr>
          <p:cNvSpPr/>
          <p:nvPr/>
        </p:nvSpPr>
        <p:spPr>
          <a:xfrm>
            <a:off x="672203" y="189807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AC2930-B91C-9EBE-AA05-4037F6C6F37F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73F3BE-0D79-C92A-A6CC-AB8E2BA42CF3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9A073B-FC00-AD63-7B6C-C5ACC1D2107A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55562C6D-1431-C262-9540-EF561F36ACFE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6834C243-1E10-DCCE-3272-B05B18EB1C36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859B72-13D2-CED1-48E9-B48443A845D5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342853-6F93-5FE1-7670-37FC12DBEC06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B11F65-D28B-0D04-7BDD-3CB7F85F3A7D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FB6A67-4E9D-CC14-2E2C-D043BD594F4C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015A91-1EC1-ABC3-A043-B06F19CF1120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CDC9675-F719-0F63-A6E4-5A790E06ECFA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5BADB4-337F-FB65-6D02-999281C5BD12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D97ABCE-64A9-14F8-E066-822FB19867D0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CE2EF7-01E6-D588-67E9-0F6394D42775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3FA97C-870A-68F6-DB16-D562415F6D30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27651-AACA-F04E-F39D-97D3631DBA3F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ED99AD-3369-3183-12D4-834D2852440E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06BA667-0E31-F069-EA98-8F552780D4A9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239250-65B6-FE2C-CB06-1EC3F39A9F2B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D6102F-9A6E-848F-FE60-99303506CB21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A178857-F789-817B-8F55-1D2CDE30F8DA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0CBF6248-7CB8-9901-5F5E-61292D5B04BC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: Diagonal Corners Rounded 53">
            <a:extLst>
              <a:ext uri="{FF2B5EF4-FFF2-40B4-BE49-F238E27FC236}">
                <a16:creationId xmlns:a16="http://schemas.microsoft.com/office/drawing/2014/main" id="{39FE3859-94A3-FF7F-A690-AD7C7E7E16EC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EAD1D7B2-C94B-9E0A-A51A-96D6A1DEBB81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821D2BA9-8DB7-E90A-5E76-BEEBE6D1F971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91BB266-854E-54F6-9769-02FD3DD75E3A}"/>
              </a:ext>
            </a:extLst>
          </p:cNvPr>
          <p:cNvSpPr/>
          <p:nvPr/>
        </p:nvSpPr>
        <p:spPr>
          <a:xfrm rot="16200000">
            <a:off x="4243008" y="33131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Rectangle: Diagonal Corners Rounded 58">
            <a:extLst>
              <a:ext uri="{FF2B5EF4-FFF2-40B4-BE49-F238E27FC236}">
                <a16:creationId xmlns:a16="http://schemas.microsoft.com/office/drawing/2014/main" id="{3863FE8B-5C95-6AF7-6931-E17573D1A38D}"/>
              </a:ext>
            </a:extLst>
          </p:cNvPr>
          <p:cNvSpPr/>
          <p:nvPr/>
        </p:nvSpPr>
        <p:spPr>
          <a:xfrm>
            <a:off x="3477813" y="33180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DF779433-A924-FE7D-0BFC-646CB95CF654}"/>
              </a:ext>
            </a:extLst>
          </p:cNvPr>
          <p:cNvSpPr/>
          <p:nvPr/>
        </p:nvSpPr>
        <p:spPr>
          <a:xfrm>
            <a:off x="3477815" y="34980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87EC6B-0D44-385E-8BE0-06B58D4B2059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1E3A6F42-EC5A-D20D-1B44-5EE052F634D0}"/>
              </a:ext>
            </a:extLst>
          </p:cNvPr>
          <p:cNvSpPr/>
          <p:nvPr/>
        </p:nvSpPr>
        <p:spPr>
          <a:xfrm>
            <a:off x="3477815" y="365829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Rectangle: Diagonal Corners Rounded 62">
            <a:extLst>
              <a:ext uri="{FF2B5EF4-FFF2-40B4-BE49-F238E27FC236}">
                <a16:creationId xmlns:a16="http://schemas.microsoft.com/office/drawing/2014/main" id="{3A4933DE-A8B5-3EB2-E807-234F293D41DE}"/>
              </a:ext>
            </a:extLst>
          </p:cNvPr>
          <p:cNvSpPr/>
          <p:nvPr/>
        </p:nvSpPr>
        <p:spPr>
          <a:xfrm>
            <a:off x="3477815" y="383037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C2F92158-2D73-42C4-4C84-D620519269F5}"/>
              </a:ext>
            </a:extLst>
          </p:cNvPr>
          <p:cNvSpPr/>
          <p:nvPr/>
        </p:nvSpPr>
        <p:spPr>
          <a:xfrm rot="16200000">
            <a:off x="4247826" y="365168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0" name="Oval 1409">
            <a:extLst>
              <a:ext uri="{FF2B5EF4-FFF2-40B4-BE49-F238E27FC236}">
                <a16:creationId xmlns:a16="http://schemas.microsoft.com/office/drawing/2014/main" id="{0E0A5E3F-958C-216E-083C-31693B40F7F4}"/>
              </a:ext>
            </a:extLst>
          </p:cNvPr>
          <p:cNvSpPr/>
          <p:nvPr/>
        </p:nvSpPr>
        <p:spPr>
          <a:xfrm rot="16200000">
            <a:off x="4247827" y="382220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8" name="Rectangle: Diagonal Corners Rounded 1417">
            <a:extLst>
              <a:ext uri="{FF2B5EF4-FFF2-40B4-BE49-F238E27FC236}">
                <a16:creationId xmlns:a16="http://schemas.microsoft.com/office/drawing/2014/main" id="{024F90F6-B06B-D6CC-3995-C1D01C9952E7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9" name="Rectangle: Diagonal Corners Rounded 1418">
            <a:extLst>
              <a:ext uri="{FF2B5EF4-FFF2-40B4-BE49-F238E27FC236}">
                <a16:creationId xmlns:a16="http://schemas.microsoft.com/office/drawing/2014/main" id="{FAD34524-CCA9-172B-CD22-368B59D4F760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0" name="Rectangle: Diagonal Corners Rounded 1419">
            <a:extLst>
              <a:ext uri="{FF2B5EF4-FFF2-40B4-BE49-F238E27FC236}">
                <a16:creationId xmlns:a16="http://schemas.microsoft.com/office/drawing/2014/main" id="{33A33EB2-D96C-DC30-9A61-7552703E3222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1" name="Rectangle: Diagonal Corners Rounded 1420">
            <a:extLst>
              <a:ext uri="{FF2B5EF4-FFF2-40B4-BE49-F238E27FC236}">
                <a16:creationId xmlns:a16="http://schemas.microsoft.com/office/drawing/2014/main" id="{11AB7AF9-79AD-7F9A-2D09-E71892AF144C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2" name="Rectangle: Diagonal Corners Rounded 1421">
            <a:extLst>
              <a:ext uri="{FF2B5EF4-FFF2-40B4-BE49-F238E27FC236}">
                <a16:creationId xmlns:a16="http://schemas.microsoft.com/office/drawing/2014/main" id="{91969D55-E169-F976-73B1-F55C6A66E472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3" name="Rectangle: Diagonal Corners Rounded 1422">
            <a:extLst>
              <a:ext uri="{FF2B5EF4-FFF2-40B4-BE49-F238E27FC236}">
                <a16:creationId xmlns:a16="http://schemas.microsoft.com/office/drawing/2014/main" id="{128F5322-B370-98BA-6C7F-65B007EEB45E}"/>
              </a:ext>
            </a:extLst>
          </p:cNvPr>
          <p:cNvSpPr/>
          <p:nvPr/>
        </p:nvSpPr>
        <p:spPr>
          <a:xfrm>
            <a:off x="6258079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4" name="Rectangle: Diagonal Corners Rounded 1423">
            <a:extLst>
              <a:ext uri="{FF2B5EF4-FFF2-40B4-BE49-F238E27FC236}">
                <a16:creationId xmlns:a16="http://schemas.microsoft.com/office/drawing/2014/main" id="{40C08403-0C41-EB36-316D-0C1A2A5805D5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5" name="Rectangle: Diagonal Corners Rounded 1424">
            <a:extLst>
              <a:ext uri="{FF2B5EF4-FFF2-40B4-BE49-F238E27FC236}">
                <a16:creationId xmlns:a16="http://schemas.microsoft.com/office/drawing/2014/main" id="{09BF0C78-E3A2-1117-E9BC-2573877482F8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7" name="Rectangle: Diagonal Corners Rounded 1426">
            <a:extLst>
              <a:ext uri="{FF2B5EF4-FFF2-40B4-BE49-F238E27FC236}">
                <a16:creationId xmlns:a16="http://schemas.microsoft.com/office/drawing/2014/main" id="{672A4440-8F08-1345-84B4-7C691D4B507E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8" name="Rectangle: Diagonal Corners Rounded 1427">
            <a:extLst>
              <a:ext uri="{FF2B5EF4-FFF2-40B4-BE49-F238E27FC236}">
                <a16:creationId xmlns:a16="http://schemas.microsoft.com/office/drawing/2014/main" id="{7EA619FE-B8A5-0E08-8D85-88CEC52BE1E0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9" name="Rectangle: Diagonal Corners Rounded 1428">
            <a:extLst>
              <a:ext uri="{FF2B5EF4-FFF2-40B4-BE49-F238E27FC236}">
                <a16:creationId xmlns:a16="http://schemas.microsoft.com/office/drawing/2014/main" id="{792830C1-2D21-DF25-773A-6A2F71351672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0" name="Rectangle: Diagonal Corners Rounded 1429">
            <a:extLst>
              <a:ext uri="{FF2B5EF4-FFF2-40B4-BE49-F238E27FC236}">
                <a16:creationId xmlns:a16="http://schemas.microsoft.com/office/drawing/2014/main" id="{BF3A11AC-0D83-F296-2D79-2AF73F65DA00}"/>
              </a:ext>
            </a:extLst>
          </p:cNvPr>
          <p:cNvSpPr/>
          <p:nvPr/>
        </p:nvSpPr>
        <p:spPr>
          <a:xfrm>
            <a:off x="3483447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1" name="Oval 1430">
            <a:extLst>
              <a:ext uri="{FF2B5EF4-FFF2-40B4-BE49-F238E27FC236}">
                <a16:creationId xmlns:a16="http://schemas.microsoft.com/office/drawing/2014/main" id="{6C814425-3F7C-3A5A-8848-6B7C21B5EE83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2" name="Oval 1431">
            <a:extLst>
              <a:ext uri="{FF2B5EF4-FFF2-40B4-BE49-F238E27FC236}">
                <a16:creationId xmlns:a16="http://schemas.microsoft.com/office/drawing/2014/main" id="{4A683355-6475-D0E9-B641-8D6BE8DCC8A0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" name="Oval 1432">
            <a:extLst>
              <a:ext uri="{FF2B5EF4-FFF2-40B4-BE49-F238E27FC236}">
                <a16:creationId xmlns:a16="http://schemas.microsoft.com/office/drawing/2014/main" id="{ACA99318-2D2F-284E-DE4C-DFCE7812D376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2DC2BE97-5E47-D88F-D72B-F16DED6E892F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5" name="Oval 1434">
            <a:extLst>
              <a:ext uri="{FF2B5EF4-FFF2-40B4-BE49-F238E27FC236}">
                <a16:creationId xmlns:a16="http://schemas.microsoft.com/office/drawing/2014/main" id="{8A5D8F16-312F-AA8F-E2F1-1EF2A8162E27}"/>
              </a:ext>
            </a:extLst>
          </p:cNvPr>
          <p:cNvSpPr/>
          <p:nvPr/>
        </p:nvSpPr>
        <p:spPr>
          <a:xfrm rot="16200000">
            <a:off x="704105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0" name="Rectangle: Diagonal Corners Rounded 1439">
            <a:extLst>
              <a:ext uri="{FF2B5EF4-FFF2-40B4-BE49-F238E27FC236}">
                <a16:creationId xmlns:a16="http://schemas.microsoft.com/office/drawing/2014/main" id="{A1C4BD3C-EF86-1890-A5B5-574F3C908469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1" name="Rectangle: Diagonal Corners Rounded 1440">
            <a:extLst>
              <a:ext uri="{FF2B5EF4-FFF2-40B4-BE49-F238E27FC236}">
                <a16:creationId xmlns:a16="http://schemas.microsoft.com/office/drawing/2014/main" id="{A4C05F69-844B-872C-5E26-39F10255597F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2" name="Rectangle: Diagonal Corners Rounded 1441">
            <a:extLst>
              <a:ext uri="{FF2B5EF4-FFF2-40B4-BE49-F238E27FC236}">
                <a16:creationId xmlns:a16="http://schemas.microsoft.com/office/drawing/2014/main" id="{68576F25-B1FA-09AC-D630-ABE6DCB64792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3" name="Rectangle: Diagonal Corners Rounded 1442">
            <a:extLst>
              <a:ext uri="{FF2B5EF4-FFF2-40B4-BE49-F238E27FC236}">
                <a16:creationId xmlns:a16="http://schemas.microsoft.com/office/drawing/2014/main" id="{35DE5473-5E20-D762-B584-3F626A722590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4" name="Oval 1443">
            <a:extLst>
              <a:ext uri="{FF2B5EF4-FFF2-40B4-BE49-F238E27FC236}">
                <a16:creationId xmlns:a16="http://schemas.microsoft.com/office/drawing/2014/main" id="{956B1B09-BFB9-EA7D-AE3A-789D36C8139D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5" name="Oval 1444">
            <a:extLst>
              <a:ext uri="{FF2B5EF4-FFF2-40B4-BE49-F238E27FC236}">
                <a16:creationId xmlns:a16="http://schemas.microsoft.com/office/drawing/2014/main" id="{98CB2E87-F248-C336-EB8F-040C8835D4D0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6" name="Oval 1445">
            <a:extLst>
              <a:ext uri="{FF2B5EF4-FFF2-40B4-BE49-F238E27FC236}">
                <a16:creationId xmlns:a16="http://schemas.microsoft.com/office/drawing/2014/main" id="{056BD329-E715-86D7-AC40-7509179DE0CC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285E873C-05B6-7236-99C9-397A834CB6D9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8" name="Rectangle: Diagonal Corners Rounded 1447">
            <a:extLst>
              <a:ext uri="{FF2B5EF4-FFF2-40B4-BE49-F238E27FC236}">
                <a16:creationId xmlns:a16="http://schemas.microsoft.com/office/drawing/2014/main" id="{3198862A-608F-8FEB-2330-D2835669F05B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9" name="Rectangle: Diagonal Corners Rounded 1448">
            <a:extLst>
              <a:ext uri="{FF2B5EF4-FFF2-40B4-BE49-F238E27FC236}">
                <a16:creationId xmlns:a16="http://schemas.microsoft.com/office/drawing/2014/main" id="{00122BD4-B652-74C7-45F7-5D0AF4E90C9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0" name="Rectangle: Diagonal Corners Rounded 1449">
            <a:extLst>
              <a:ext uri="{FF2B5EF4-FFF2-40B4-BE49-F238E27FC236}">
                <a16:creationId xmlns:a16="http://schemas.microsoft.com/office/drawing/2014/main" id="{B455C5DF-88DD-141B-BB89-591EF97C77E9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1" name="Rectangle: Diagonal Corners Rounded 1450">
            <a:extLst>
              <a:ext uri="{FF2B5EF4-FFF2-40B4-BE49-F238E27FC236}">
                <a16:creationId xmlns:a16="http://schemas.microsoft.com/office/drawing/2014/main" id="{FDA766F8-E6C2-4CE3-0CA5-3B64C3E4CA22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2" name="Rectangle: Diagonal Corners Rounded 1451">
            <a:extLst>
              <a:ext uri="{FF2B5EF4-FFF2-40B4-BE49-F238E27FC236}">
                <a16:creationId xmlns:a16="http://schemas.microsoft.com/office/drawing/2014/main" id="{945BF624-DE74-24AE-5305-87F55EEC4E99}"/>
              </a:ext>
            </a:extLst>
          </p:cNvPr>
          <p:cNvSpPr/>
          <p:nvPr/>
        </p:nvSpPr>
        <p:spPr>
          <a:xfrm>
            <a:off x="684434" y="476169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1" name="Oval 1460">
            <a:extLst>
              <a:ext uri="{FF2B5EF4-FFF2-40B4-BE49-F238E27FC236}">
                <a16:creationId xmlns:a16="http://schemas.microsoft.com/office/drawing/2014/main" id="{E5A71AA4-927C-F565-C5F8-CC90085CA549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4" name="Oval 1463">
            <a:extLst>
              <a:ext uri="{FF2B5EF4-FFF2-40B4-BE49-F238E27FC236}">
                <a16:creationId xmlns:a16="http://schemas.microsoft.com/office/drawing/2014/main" id="{9891C2FE-37DF-7C1D-7034-5D5EE759B3EC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6" name="Oval 1465">
            <a:extLst>
              <a:ext uri="{FF2B5EF4-FFF2-40B4-BE49-F238E27FC236}">
                <a16:creationId xmlns:a16="http://schemas.microsoft.com/office/drawing/2014/main" id="{904874C7-ED30-2576-4E5B-AD4874D4205B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AE2CE9B3-1EE0-38A6-A790-034C83A64685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8" name="Rectangle: Diagonal Corners Rounded 1467">
            <a:extLst>
              <a:ext uri="{FF2B5EF4-FFF2-40B4-BE49-F238E27FC236}">
                <a16:creationId xmlns:a16="http://schemas.microsoft.com/office/drawing/2014/main" id="{5CC5FE1D-A67B-FB5D-5A7B-22B13BFE1D44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9" name="Rectangle: Diagonal Corners Rounded 1468">
            <a:extLst>
              <a:ext uri="{FF2B5EF4-FFF2-40B4-BE49-F238E27FC236}">
                <a16:creationId xmlns:a16="http://schemas.microsoft.com/office/drawing/2014/main" id="{5431F691-5E26-F094-8717-7D1C58D65DEA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0" name="Rectangle: Diagonal Corners Rounded 1469">
            <a:extLst>
              <a:ext uri="{FF2B5EF4-FFF2-40B4-BE49-F238E27FC236}">
                <a16:creationId xmlns:a16="http://schemas.microsoft.com/office/drawing/2014/main" id="{D5DA1695-7704-D364-C391-EE5F8E0D38FF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1" name="Rectangle: Diagonal Corners Rounded 1470">
            <a:extLst>
              <a:ext uri="{FF2B5EF4-FFF2-40B4-BE49-F238E27FC236}">
                <a16:creationId xmlns:a16="http://schemas.microsoft.com/office/drawing/2014/main" id="{C5E61802-9CC2-8B12-2DD0-235D2187ECA7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2" name="Oval 1471">
            <a:extLst>
              <a:ext uri="{FF2B5EF4-FFF2-40B4-BE49-F238E27FC236}">
                <a16:creationId xmlns:a16="http://schemas.microsoft.com/office/drawing/2014/main" id="{D53405F0-E4C7-57B8-6A54-30FD9F7023D6}"/>
              </a:ext>
            </a:extLst>
          </p:cNvPr>
          <p:cNvSpPr/>
          <p:nvPr/>
        </p:nvSpPr>
        <p:spPr>
          <a:xfrm rot="16200000">
            <a:off x="4243007" y="47397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3" name="Oval 1472">
            <a:extLst>
              <a:ext uri="{FF2B5EF4-FFF2-40B4-BE49-F238E27FC236}">
                <a16:creationId xmlns:a16="http://schemas.microsoft.com/office/drawing/2014/main" id="{2566FD36-B178-5D39-17AC-3BB2454BC5A5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4" name="Oval 1473">
            <a:extLst>
              <a:ext uri="{FF2B5EF4-FFF2-40B4-BE49-F238E27FC236}">
                <a16:creationId xmlns:a16="http://schemas.microsoft.com/office/drawing/2014/main" id="{AF265600-7D0F-04F3-74A0-9602D8F829D4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5" name="Oval 1474">
            <a:extLst>
              <a:ext uri="{FF2B5EF4-FFF2-40B4-BE49-F238E27FC236}">
                <a16:creationId xmlns:a16="http://schemas.microsoft.com/office/drawing/2014/main" id="{4406E32E-7345-F33C-C2E4-5025B7957B89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6" name="Oval 1475">
            <a:extLst>
              <a:ext uri="{FF2B5EF4-FFF2-40B4-BE49-F238E27FC236}">
                <a16:creationId xmlns:a16="http://schemas.microsoft.com/office/drawing/2014/main" id="{AF48F9FC-E2AB-5857-320D-83AB78DA41E1}"/>
              </a:ext>
            </a:extLst>
          </p:cNvPr>
          <p:cNvSpPr/>
          <p:nvPr/>
        </p:nvSpPr>
        <p:spPr>
          <a:xfrm rot="16200000">
            <a:off x="4247828" y="542963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7" name="Rectangle: Diagonal Corners Rounded 1476">
            <a:extLst>
              <a:ext uri="{FF2B5EF4-FFF2-40B4-BE49-F238E27FC236}">
                <a16:creationId xmlns:a16="http://schemas.microsoft.com/office/drawing/2014/main" id="{2EFCE11D-D6C0-C9DF-2039-69C9CED43627}"/>
              </a:ext>
            </a:extLst>
          </p:cNvPr>
          <p:cNvSpPr/>
          <p:nvPr/>
        </p:nvSpPr>
        <p:spPr>
          <a:xfrm>
            <a:off x="8082325" y="473433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8" name="Oval 1477">
            <a:extLst>
              <a:ext uri="{FF2B5EF4-FFF2-40B4-BE49-F238E27FC236}">
                <a16:creationId xmlns:a16="http://schemas.microsoft.com/office/drawing/2014/main" id="{C989233E-7EF6-148C-07A5-7FEED1FA5BD7}"/>
              </a:ext>
            </a:extLst>
          </p:cNvPr>
          <p:cNvSpPr/>
          <p:nvPr/>
        </p:nvSpPr>
        <p:spPr>
          <a:xfrm rot="16200000">
            <a:off x="7048997" y="48959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9" name="Oval 1478">
            <a:extLst>
              <a:ext uri="{FF2B5EF4-FFF2-40B4-BE49-F238E27FC236}">
                <a16:creationId xmlns:a16="http://schemas.microsoft.com/office/drawing/2014/main" id="{D2954C4D-1CDF-9884-077A-4B0B50D554E8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0" name="Oval 1479">
            <a:extLst>
              <a:ext uri="{FF2B5EF4-FFF2-40B4-BE49-F238E27FC236}">
                <a16:creationId xmlns:a16="http://schemas.microsoft.com/office/drawing/2014/main" id="{BB466154-211F-556F-1DC6-732A8B6A854C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1" name="Oval 1480">
            <a:extLst>
              <a:ext uri="{FF2B5EF4-FFF2-40B4-BE49-F238E27FC236}">
                <a16:creationId xmlns:a16="http://schemas.microsoft.com/office/drawing/2014/main" id="{3D8496A9-F636-D774-BA08-7D4855F0CC6D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2" name="Rectangle: Diagonal Corners Rounded 1481">
            <a:extLst>
              <a:ext uri="{FF2B5EF4-FFF2-40B4-BE49-F238E27FC236}">
                <a16:creationId xmlns:a16="http://schemas.microsoft.com/office/drawing/2014/main" id="{461AE157-F1F1-B833-702F-A533F14BD492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3" name="Rectangle: Diagonal Corners Rounded 1482">
            <a:extLst>
              <a:ext uri="{FF2B5EF4-FFF2-40B4-BE49-F238E27FC236}">
                <a16:creationId xmlns:a16="http://schemas.microsoft.com/office/drawing/2014/main" id="{B73794C5-717D-090D-5621-539DA8BE400C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4" name="Rectangle: Diagonal Corners Rounded 1483">
            <a:extLst>
              <a:ext uri="{FF2B5EF4-FFF2-40B4-BE49-F238E27FC236}">
                <a16:creationId xmlns:a16="http://schemas.microsoft.com/office/drawing/2014/main" id="{AD8F7AC8-F273-6EF7-FE6F-1C16E2892579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84D40483-6164-8FF5-1198-41BB8942CA9E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8" name="Rectangle: Diagonal Corners Rounded 1407">
            <a:extLst>
              <a:ext uri="{FF2B5EF4-FFF2-40B4-BE49-F238E27FC236}">
                <a16:creationId xmlns:a16="http://schemas.microsoft.com/office/drawing/2014/main" id="{9B98EBCE-C6BA-B657-4946-C6B8BC907CA2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1" name="Rectangle: Diagonal Corners Rounded 1410">
            <a:extLst>
              <a:ext uri="{FF2B5EF4-FFF2-40B4-BE49-F238E27FC236}">
                <a16:creationId xmlns:a16="http://schemas.microsoft.com/office/drawing/2014/main" id="{1A531841-350E-B027-1F0B-8C2D23655E8F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Diagonal Corners Rounded 1424">
            <a:extLst>
              <a:ext uri="{FF2B5EF4-FFF2-40B4-BE49-F238E27FC236}">
                <a16:creationId xmlns:a16="http://schemas.microsoft.com/office/drawing/2014/main" id="{CAE15E5D-AEA5-BCF4-0564-1D38BF1C5B43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: Diagonal Corners Rounded 49">
            <a:extLst>
              <a:ext uri="{FF2B5EF4-FFF2-40B4-BE49-F238E27FC236}">
                <a16:creationId xmlns:a16="http://schemas.microsoft.com/office/drawing/2014/main" id="{69618246-8457-FBFD-380D-9D0892703D98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00C58953-C5B4-8B93-A745-8840BA51850A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: Diagonal Corners Rounded 62">
            <a:extLst>
              <a:ext uri="{FF2B5EF4-FFF2-40B4-BE49-F238E27FC236}">
                <a16:creationId xmlns:a16="http://schemas.microsoft.com/office/drawing/2014/main" id="{225C82A4-C6AF-6DC1-0A3D-C3887A8F8DED}"/>
              </a:ext>
            </a:extLst>
          </p:cNvPr>
          <p:cNvSpPr/>
          <p:nvPr/>
        </p:nvSpPr>
        <p:spPr>
          <a:xfrm>
            <a:off x="3477815" y="3998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Google Shape;1458;p38">
            <a:extLst>
              <a:ext uri="{FF2B5EF4-FFF2-40B4-BE49-F238E27FC236}">
                <a16:creationId xmlns:a16="http://schemas.microsoft.com/office/drawing/2014/main" id="{A64E7D0E-3885-90AF-C635-DDAB8616A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93057"/>
              </p:ext>
            </p:extLst>
          </p:nvPr>
        </p:nvGraphicFramePr>
        <p:xfrm>
          <a:off x="9013206" y="4302921"/>
          <a:ext cx="2546110" cy="14984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EAA8E012-0400-D874-36FC-36BD17F097BF}"/>
              </a:ext>
            </a:extLst>
          </p:cNvPr>
          <p:cNvSpPr/>
          <p:nvPr/>
        </p:nvSpPr>
        <p:spPr>
          <a:xfrm>
            <a:off x="9064503" y="495771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ED8475AB-8E45-F8E0-5F9E-5CCE6412CA75}"/>
              </a:ext>
            </a:extLst>
          </p:cNvPr>
          <p:cNvSpPr/>
          <p:nvPr/>
        </p:nvSpPr>
        <p:spPr>
          <a:xfrm>
            <a:off x="9064502" y="513342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6F4408-F200-BB86-1B0B-1F07004EE251}"/>
              </a:ext>
            </a:extLst>
          </p:cNvPr>
          <p:cNvSpPr/>
          <p:nvPr/>
        </p:nvSpPr>
        <p:spPr>
          <a:xfrm rot="16200000">
            <a:off x="9836095" y="493396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E6DB52-0A38-3B20-E98E-2D711E35F3AB}"/>
              </a:ext>
            </a:extLst>
          </p:cNvPr>
          <p:cNvSpPr/>
          <p:nvPr/>
        </p:nvSpPr>
        <p:spPr>
          <a:xfrm rot="16200000">
            <a:off x="9836096" y="510447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: Diagonal Corners Rounded 1484">
            <a:extLst>
              <a:ext uri="{FF2B5EF4-FFF2-40B4-BE49-F238E27FC236}">
                <a16:creationId xmlns:a16="http://schemas.microsoft.com/office/drawing/2014/main" id="{67CA4DA8-6728-8CFE-2CBB-CBAA9E94D726}"/>
              </a:ext>
            </a:extLst>
          </p:cNvPr>
          <p:cNvSpPr/>
          <p:nvPr/>
        </p:nvSpPr>
        <p:spPr>
          <a:xfrm>
            <a:off x="9059597" y="476999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val 1488">
            <a:extLst>
              <a:ext uri="{FF2B5EF4-FFF2-40B4-BE49-F238E27FC236}">
                <a16:creationId xmlns:a16="http://schemas.microsoft.com/office/drawing/2014/main" id="{52B18E7B-0D58-7F81-3F42-267671E16827}"/>
              </a:ext>
            </a:extLst>
          </p:cNvPr>
          <p:cNvSpPr/>
          <p:nvPr/>
        </p:nvSpPr>
        <p:spPr>
          <a:xfrm rot="16200000">
            <a:off x="9831189" y="47664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AD1BE53-D55B-D52E-6475-446D7FAA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1" y="5895723"/>
            <a:ext cx="1689800" cy="20661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2716F4C-7249-1637-E2C5-F87D56B9CC66}"/>
              </a:ext>
            </a:extLst>
          </p:cNvPr>
          <p:cNvSpPr txBox="1"/>
          <p:nvPr/>
        </p:nvSpPr>
        <p:spPr>
          <a:xfrm>
            <a:off x="2003496" y="5863827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</a:rPr>
              <a:t>non-payment day</a:t>
            </a:r>
            <a:r>
              <a:rPr lang="en-US" sz="1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2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Навигация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Правила формирования платежей</a:t>
            </a:r>
            <a:endParaRPr lang="en-US" dirty="0"/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Дата переноса платежных дней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Детальное расписание</a:t>
            </a:r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57" y="2772919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2"/>
                </a:solidFill>
              </a:rPr>
              <a:t>Январь</a:t>
            </a:r>
            <a:endParaRPr lang="ru-RU" sz="1700" b="1" dirty="0">
              <a:solidFill>
                <a:schemeClr val="bg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93990" y="3031469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Февраль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9092319" y="3038047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Март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456205" y="3040240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Апрель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11460" y="3957629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Май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651525" y="3970208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Июнь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23187" y="3976045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Июль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534130" y="4036268"/>
            <a:ext cx="977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Август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6001446" y="490900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Сентябрь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53823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Октябрь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9005089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Ноябрь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448925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Декабрь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ru-RU" sz="4400" dirty="0"/>
              <a:t>Правила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Среда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Понедельник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6966846" y="2554944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оплату пойдут все инвойсы, проведенные в системе, которые истекли </a:t>
            </a:r>
            <a:r>
              <a:rPr lang="ru-RU" sz="1600" b="1" dirty="0"/>
              <a:t>в понедельник, вторник и среду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6997936" y="1407259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оплату пойдут все инвойсы, проведенные в системе, которые истекли в </a:t>
            </a:r>
            <a:r>
              <a:rPr lang="ru-RU" sz="1600" b="1" dirty="0"/>
              <a:t>среду, четверг, пятницу, субботу, воскресенье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105922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Платежи в рублях</a:t>
            </a:r>
            <a:endParaRPr lang="en-US" sz="2000" dirty="0"/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67640" y="4202292"/>
            <a:ext cx="35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Платежи в </a:t>
            </a:r>
          </a:p>
          <a:p>
            <a:pPr algn="ctr"/>
            <a:r>
              <a:rPr lang="ru-RU" sz="2000" dirty="0"/>
              <a:t>иностранных </a:t>
            </a:r>
          </a:p>
          <a:p>
            <a:pPr algn="ctr"/>
            <a:r>
              <a:rPr lang="ru-RU" sz="2000" dirty="0"/>
              <a:t>валютах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68622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Среда</a:t>
            </a:r>
            <a:endParaRPr lang="en-US" sz="1600" dirty="0"/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6935682" y="4338023"/>
            <a:ext cx="5150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оплату пойдут все инвойсы, проведенные в системе, которые истекли </a:t>
            </a:r>
            <a:r>
              <a:rPr lang="ru-RU" b="1" dirty="0"/>
              <a:t>в среду </a:t>
            </a:r>
            <a:r>
              <a:rPr lang="ru-RU" dirty="0"/>
              <a:t>и проведены в системе до прошлой пятницы</a:t>
            </a:r>
            <a:endParaRPr lang="en-US" sz="1800" dirty="0"/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37012" y="5252761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4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February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March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829991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09" y="1829991"/>
            <a:ext cx="1951546" cy="63229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7600" dirty="0">
                <a:solidFill>
                  <a:schemeClr val="bg1"/>
                </a:solidFill>
              </a:rPr>
              <a:t>Январь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814707" y="1744486"/>
            <a:ext cx="7097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/>
              <a:t>1 января </a:t>
            </a:r>
            <a:r>
              <a:rPr lang="en-US" sz="1600" b="1" i="1" dirty="0"/>
              <a:t>– </a:t>
            </a:r>
            <a:r>
              <a:rPr lang="ru-RU" sz="1600" b="1" i="1" dirty="0"/>
              <a:t>8 января</a:t>
            </a:r>
            <a:r>
              <a:rPr lang="en-US" sz="1600" b="1" i="1" dirty="0"/>
              <a:t> – </a:t>
            </a:r>
            <a:r>
              <a:rPr lang="ru-RU" sz="1600" b="1" i="1" dirty="0"/>
              <a:t>нерабочие праздничные дни</a:t>
            </a:r>
            <a:r>
              <a:rPr lang="en-US" sz="1600" b="1" i="1" dirty="0"/>
              <a:t>:</a:t>
            </a:r>
          </a:p>
          <a:p>
            <a:endParaRPr lang="en-US" sz="1600" dirty="0"/>
          </a:p>
          <a:p>
            <a:pPr>
              <a:buClr>
                <a:srgbClr val="C7D300"/>
              </a:buClr>
            </a:pPr>
            <a:r>
              <a:rPr lang="ru-RU" sz="1600" b="1" dirty="0"/>
              <a:t>13 января –</a:t>
            </a:r>
            <a:r>
              <a:rPr lang="en-US" sz="1600" b="1" dirty="0"/>
              <a:t> </a:t>
            </a:r>
            <a:r>
              <a:rPr lang="ru-RU" sz="1600" b="1" dirty="0"/>
              <a:t>1-й платежный день </a:t>
            </a:r>
            <a:r>
              <a:rPr lang="ru-RU" sz="1600" dirty="0"/>
              <a:t>для всех валют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566A86B-74EA-054D-E4DA-3BF290F832A5}"/>
              </a:ext>
            </a:extLst>
          </p:cNvPr>
          <p:cNvGrpSpPr/>
          <p:nvPr/>
        </p:nvGrpSpPr>
        <p:grpSpPr>
          <a:xfrm>
            <a:off x="463299" y="3933695"/>
            <a:ext cx="11324453" cy="1077218"/>
            <a:chOff x="463299" y="4935206"/>
            <a:chExt cx="11324453" cy="1077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469181-270E-3DF1-3970-903A8291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299" y="5023855"/>
              <a:ext cx="2996254" cy="835976"/>
            </a:xfrm>
            <a:prstGeom prst="rect">
              <a:avLst/>
            </a:prstGeom>
          </p:spPr>
        </p:pic>
        <p:sp>
          <p:nvSpPr>
            <p:cNvPr id="26" name="Объект 6">
              <a:extLst>
                <a:ext uri="{FF2B5EF4-FFF2-40B4-BE49-F238E27FC236}">
                  <a16:creationId xmlns:a16="http://schemas.microsoft.com/office/drawing/2014/main" id="{C5F3B5CD-63F8-0A6D-1572-5D3A9052F892}"/>
                </a:ext>
              </a:extLst>
            </p:cNvPr>
            <p:cNvSpPr txBox="1">
              <a:spLocks/>
            </p:cNvSpPr>
            <p:nvPr/>
          </p:nvSpPr>
          <p:spPr>
            <a:xfrm>
              <a:off x="1428007" y="5010913"/>
              <a:ext cx="1134324" cy="690950"/>
            </a:xfrm>
            <a:prstGeom prst="rect">
              <a:avLst/>
            </a:prstGeom>
          </p:spPr>
          <p:txBody>
            <a:bodyPr vert="horz" lIns="0" tIns="0" rIns="0" bIns="0" numCol="1" spcCol="360000" rtlCol="0">
              <a:normAutofit fontScale="5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endParaRPr lang="en-US" sz="1600" dirty="0"/>
            </a:p>
            <a:p>
              <a:pPr>
                <a:lnSpc>
                  <a:spcPct val="100000"/>
                </a:lnSpc>
              </a:pPr>
              <a:r>
                <a:rPr lang="ru-RU" sz="6500" dirty="0">
                  <a:solidFill>
                    <a:schemeClr val="bg1"/>
                  </a:solidFill>
                </a:rPr>
                <a:t>Май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8D3953-8D46-9C69-D457-9AD99C69BD06}"/>
                </a:ext>
              </a:extLst>
            </p:cNvPr>
            <p:cNvSpPr txBox="1"/>
            <p:nvPr/>
          </p:nvSpPr>
          <p:spPr>
            <a:xfrm>
              <a:off x="3825186" y="4935206"/>
              <a:ext cx="796256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i="1" dirty="0"/>
                <a:t>1-2 мая </a:t>
              </a:r>
              <a:r>
                <a:rPr lang="en-US" sz="1600" b="1" i="1" dirty="0"/>
                <a:t>– </a:t>
              </a:r>
              <a:r>
                <a:rPr lang="ru-RU" sz="1600" b="1" i="1" dirty="0"/>
                <a:t>нерабочий праздничный день</a:t>
              </a:r>
            </a:p>
            <a:p>
              <a:r>
                <a:rPr lang="ru-RU" sz="1600" b="1" i="1" dirty="0"/>
                <a:t>8-9 мая </a:t>
              </a:r>
              <a:r>
                <a:rPr lang="en-US" sz="1600" b="1" i="1" dirty="0"/>
                <a:t>– </a:t>
              </a:r>
              <a:r>
                <a:rPr lang="ru-RU" sz="1600" b="1" i="1" dirty="0"/>
                <a:t>нерабочий праздничный день</a:t>
              </a:r>
              <a:r>
                <a:rPr lang="en-US" sz="1600" b="1" i="1" dirty="0"/>
                <a:t>:</a:t>
              </a:r>
            </a:p>
            <a:p>
              <a:endParaRPr lang="en-US" sz="1600" b="1" i="1" dirty="0"/>
            </a:p>
            <a:p>
              <a:pPr marL="285750" indent="-285750">
                <a:buClr>
                  <a:srgbClr val="8F1781"/>
                </a:buClr>
                <a:buFont typeface="Courier New" panose="02070309020205020404" pitchFamily="49" charset="0"/>
                <a:buChar char="o"/>
              </a:pPr>
              <a:endParaRPr lang="en-US" sz="1600" b="1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B631EE1-35AB-4829-CF00-038FC9DF7DB4}"/>
              </a:ext>
            </a:extLst>
          </p:cNvPr>
          <p:cNvSpPr/>
          <p:nvPr/>
        </p:nvSpPr>
        <p:spPr>
          <a:xfrm>
            <a:off x="3962647" y="6196062"/>
            <a:ext cx="1896732" cy="505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48E7240A-B37B-D6F8-9CF5-93DDA547D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181961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February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March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1338547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049" y="1302811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dirty="0">
                <a:solidFill>
                  <a:schemeClr val="bg1"/>
                </a:solidFill>
              </a:rPr>
              <a:t>Июнь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4" y="1300406"/>
            <a:ext cx="8254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r>
              <a:rPr lang="ru-RU" sz="1600" b="1" i="1" dirty="0"/>
              <a:t>12-13 июня 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нерабочий праздничный день:</a:t>
            </a:r>
            <a:endParaRPr lang="en-US" sz="1600" b="1" i="1" dirty="0"/>
          </a:p>
          <a:p>
            <a:endParaRPr lang="ru-RU" sz="1600" b="1" dirty="0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463299" y="315815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ru-RU" sz="6500" dirty="0">
                <a:solidFill>
                  <a:schemeClr val="bg1"/>
                </a:solidFill>
              </a:rPr>
              <a:t>Ноябрь</a:t>
            </a: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8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893706" y="5080337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bg1"/>
                </a:solidFill>
              </a:rPr>
              <a:t>Декабрь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783343" y="3152505"/>
            <a:ext cx="8254999" cy="8309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ru-RU" sz="1600" b="1" i="1" dirty="0"/>
              <a:t> 4 ноября </a:t>
            </a:r>
            <a:r>
              <a:rPr lang="en-US" sz="1600" b="1" i="1" dirty="0"/>
              <a:t>- </a:t>
            </a:r>
            <a:r>
              <a:rPr lang="ru-RU" sz="1600" b="1" i="1" dirty="0"/>
              <a:t>нерабочий праздничный день</a:t>
            </a:r>
            <a:r>
              <a:rPr lang="en-US" sz="1600" b="1" i="1" dirty="0"/>
              <a:t> :</a:t>
            </a:r>
            <a:endParaRPr lang="ru-RU" sz="1600" b="1" i="1" dirty="0"/>
          </a:p>
          <a:p>
            <a:pPr>
              <a:buClr>
                <a:srgbClr val="EB5000"/>
              </a:buClr>
            </a:pPr>
            <a:endParaRPr lang="en-US" sz="1600" b="1" dirty="0"/>
          </a:p>
          <a:p>
            <a:pPr marL="285750" indent="-285750">
              <a:buClr>
                <a:srgbClr val="EB5000"/>
              </a:buClr>
              <a:buFont typeface="Courier New" panose="02070309020205020404" pitchFamily="49" charset="0"/>
              <a:buChar char="o"/>
            </a:pPr>
            <a:r>
              <a:rPr lang="ru-RU" sz="1600" dirty="0"/>
              <a:t>Перенос платежного дня </a:t>
            </a:r>
            <a:r>
              <a:rPr lang="ru-RU" sz="1600" b="1" dirty="0"/>
              <a:t>с 3 ноября на 1 ноября</a:t>
            </a:r>
            <a:endParaRPr 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783343" y="4991793"/>
            <a:ext cx="796256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600" dirty="0"/>
          </a:p>
          <a:p>
            <a:pPr>
              <a:buClr>
                <a:srgbClr val="8F1781"/>
              </a:buClr>
            </a:pPr>
            <a:r>
              <a:rPr lang="ru-RU" sz="1600" b="1" dirty="0"/>
              <a:t>17 декабря – последний платежный день в году для всех валют</a:t>
            </a:r>
            <a:endParaRPr lang="ru-RU" sz="1600" dirty="0"/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550BE3F3-FB49-1B12-0750-2D8F56A88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10">
            <a:extLst>
              <a:ext uri="{FF2B5EF4-FFF2-40B4-BE49-F238E27FC236}">
                <a16:creationId xmlns:a16="http://schemas.microsoft.com/office/drawing/2014/main" id="{81242816-8D6E-86E6-C670-39E71127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38" name="Заголовок 5">
            <a:extLst>
              <a:ext uri="{FF2B5EF4-FFF2-40B4-BE49-F238E27FC236}">
                <a16:creationId xmlns:a16="http://schemas.microsoft.com/office/drawing/2014/main" id="{A8289C05-7A43-A6B5-8E3F-0681B97C4370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ЯНВАРЬ 01                          </a:t>
            </a:r>
            <a:r>
              <a:rPr lang="ru-RU" sz="7200" dirty="0"/>
              <a:t>2025</a:t>
            </a:r>
          </a:p>
        </p:txBody>
      </p:sp>
      <p:graphicFrame>
        <p:nvGraphicFramePr>
          <p:cNvPr id="46" name="Google Shape;731;p77">
            <a:extLst>
              <a:ext uri="{FF2B5EF4-FFF2-40B4-BE49-F238E27FC236}">
                <a16:creationId xmlns:a16="http://schemas.microsoft.com/office/drawing/2014/main" id="{5894A236-4D03-A2FC-4645-6E7B2F097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037702"/>
              </p:ext>
            </p:extLst>
          </p:nvPr>
        </p:nvGraphicFramePr>
        <p:xfrm>
          <a:off x="758113" y="1596223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951681-E124-290F-7911-84B024A1D421}"/>
              </a:ext>
            </a:extLst>
          </p:cNvPr>
          <p:cNvGrpSpPr/>
          <p:nvPr/>
        </p:nvGrpSpPr>
        <p:grpSpPr>
          <a:xfrm>
            <a:off x="2571943" y="4568202"/>
            <a:ext cx="907378" cy="102749"/>
            <a:chOff x="2571943" y="4568202"/>
            <a:chExt cx="907378" cy="102749"/>
          </a:xfrm>
        </p:grpSpPr>
        <p:sp>
          <p:nvSpPr>
            <p:cNvPr id="59" name="Google Shape;122;p15">
              <a:extLst>
                <a:ext uri="{FF2B5EF4-FFF2-40B4-BE49-F238E27FC236}">
                  <a16:creationId xmlns:a16="http://schemas.microsoft.com/office/drawing/2014/main" id="{E68CA14F-D064-2E72-5817-8105C76C1BBD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122;p15">
              <a:extLst>
                <a:ext uri="{FF2B5EF4-FFF2-40B4-BE49-F238E27FC236}">
                  <a16:creationId xmlns:a16="http://schemas.microsoft.com/office/drawing/2014/main" id="{1A4ADBEC-82C4-6B73-F7D3-94E3657829F2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7" name="Google Shape;122;p15">
            <a:extLst>
              <a:ext uri="{FF2B5EF4-FFF2-40B4-BE49-F238E27FC236}">
                <a16:creationId xmlns:a16="http://schemas.microsoft.com/office/drawing/2014/main" id="{F632728C-74CB-5B4A-72E9-E6C3AA825B11}"/>
              </a:ext>
            </a:extLst>
          </p:cNvPr>
          <p:cNvSpPr/>
          <p:nvPr/>
        </p:nvSpPr>
        <p:spPr>
          <a:xfrm rot="10800000">
            <a:off x="758113" y="53834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C2D54450-7015-2F2A-7BAF-206B9090964A}"/>
              </a:ext>
            </a:extLst>
          </p:cNvPr>
          <p:cNvSpPr/>
          <p:nvPr/>
        </p:nvSpPr>
        <p:spPr>
          <a:xfrm rot="10800000">
            <a:off x="747169" y="461796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EA35B-0D63-19F5-0ABB-BD2FBE1C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0D34739-68EA-D61E-63AA-A0CC7CAF7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68" y="6059144"/>
            <a:ext cx="2593723" cy="589988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FA3F46-170A-1617-E6AD-98FBCE4712AA}"/>
              </a:ext>
            </a:extLst>
          </p:cNvPr>
          <p:cNvGrpSpPr/>
          <p:nvPr/>
        </p:nvGrpSpPr>
        <p:grpSpPr>
          <a:xfrm>
            <a:off x="2571950" y="5328456"/>
            <a:ext cx="907378" cy="102749"/>
            <a:chOff x="2571943" y="4568202"/>
            <a:chExt cx="907378" cy="102749"/>
          </a:xfrm>
        </p:grpSpPr>
        <p:sp>
          <p:nvSpPr>
            <p:cNvPr id="8" name="Google Shape;122;p15">
              <a:extLst>
                <a:ext uri="{FF2B5EF4-FFF2-40B4-BE49-F238E27FC236}">
                  <a16:creationId xmlns:a16="http://schemas.microsoft.com/office/drawing/2014/main" id="{9D16DEF1-141B-CA99-59F3-E50B6AE843A5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22;p15">
              <a:extLst>
                <a:ext uri="{FF2B5EF4-FFF2-40B4-BE49-F238E27FC236}">
                  <a16:creationId xmlns:a16="http://schemas.microsoft.com/office/drawing/2014/main" id="{7730D33B-4D57-EFCB-9E7C-C6F34B267FC9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ФЕВРАЛЬ 0</a:t>
            </a:r>
            <a:r>
              <a:rPr lang="en-US" sz="4800" dirty="0"/>
              <a:t>2</a:t>
            </a:r>
            <a:r>
              <a:rPr lang="ru-RU" sz="4800" dirty="0"/>
              <a:t>                      </a:t>
            </a:r>
            <a:r>
              <a:rPr lang="ru-RU" sz="7200" dirty="0"/>
              <a:t>2025</a:t>
            </a: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85F0F511-3AC8-3107-8E5A-B567410C1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63831"/>
              </p:ext>
            </p:extLst>
          </p:nvPr>
        </p:nvGraphicFramePr>
        <p:xfrm>
          <a:off x="901478" y="1504507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6529FFA-02C4-08B4-0050-011795882D31}"/>
              </a:ext>
            </a:extLst>
          </p:cNvPr>
          <p:cNvSpPr/>
          <p:nvPr/>
        </p:nvSpPr>
        <p:spPr>
          <a:xfrm rot="10800000">
            <a:off x="2716226" y="37601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F5754E18-4881-BFEC-CC88-3CA2A94B1841}"/>
              </a:ext>
            </a:extLst>
          </p:cNvPr>
          <p:cNvSpPr/>
          <p:nvPr/>
        </p:nvSpPr>
        <p:spPr>
          <a:xfrm rot="10800000">
            <a:off x="2716226" y="37029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DF13DC80-658A-227D-AB55-D106DC556FB1}"/>
              </a:ext>
            </a:extLst>
          </p:cNvPr>
          <p:cNvSpPr/>
          <p:nvPr/>
        </p:nvSpPr>
        <p:spPr>
          <a:xfrm rot="10800000">
            <a:off x="901478" y="45257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B999FB44-7F38-9420-9D7A-3867E2175B0F}"/>
              </a:ext>
            </a:extLst>
          </p:cNvPr>
          <p:cNvSpPr/>
          <p:nvPr/>
        </p:nvSpPr>
        <p:spPr>
          <a:xfrm rot="10800000">
            <a:off x="2713061" y="453031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A85AAC70-9838-0973-4529-9DAB3FC3E3F5}"/>
              </a:ext>
            </a:extLst>
          </p:cNvPr>
          <p:cNvSpPr/>
          <p:nvPr/>
        </p:nvSpPr>
        <p:spPr>
          <a:xfrm rot="10800000">
            <a:off x="2713060" y="447732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8775E3B0-67FE-4EF7-7E06-94F4CCC14655}"/>
              </a:ext>
            </a:extLst>
          </p:cNvPr>
          <p:cNvSpPr/>
          <p:nvPr/>
        </p:nvSpPr>
        <p:spPr>
          <a:xfrm rot="10800000">
            <a:off x="2716224" y="52925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4EA745CC-9DD5-F5CB-14CE-FE8C2E64E7FB}"/>
              </a:ext>
            </a:extLst>
          </p:cNvPr>
          <p:cNvSpPr/>
          <p:nvPr/>
        </p:nvSpPr>
        <p:spPr>
          <a:xfrm rot="10800000">
            <a:off x="2716226" y="52315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4E1C526B-2E65-C749-8E1D-C7E468FB7639}"/>
              </a:ext>
            </a:extLst>
          </p:cNvPr>
          <p:cNvSpPr/>
          <p:nvPr/>
        </p:nvSpPr>
        <p:spPr>
          <a:xfrm rot="10800000">
            <a:off x="898691" y="529254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625451FE-77F4-1654-C604-3C9CCEC77FA3}"/>
              </a:ext>
            </a:extLst>
          </p:cNvPr>
          <p:cNvSpPr/>
          <p:nvPr/>
        </p:nvSpPr>
        <p:spPr>
          <a:xfrm rot="10800000">
            <a:off x="902392" y="373363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571082B5-9FCD-A410-BE92-A92C6CA60D99}"/>
              </a:ext>
            </a:extLst>
          </p:cNvPr>
          <p:cNvSpPr/>
          <p:nvPr/>
        </p:nvSpPr>
        <p:spPr>
          <a:xfrm rot="10800000">
            <a:off x="902392" y="29898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22;p15">
            <a:extLst>
              <a:ext uri="{FF2B5EF4-FFF2-40B4-BE49-F238E27FC236}">
                <a16:creationId xmlns:a16="http://schemas.microsoft.com/office/drawing/2014/main" id="{1A2C7AF9-388E-86F1-79C1-D457AAF815D7}"/>
              </a:ext>
            </a:extLst>
          </p:cNvPr>
          <p:cNvSpPr/>
          <p:nvPr/>
        </p:nvSpPr>
        <p:spPr>
          <a:xfrm rot="10800000">
            <a:off x="2710864" y="2997144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122;p15">
            <a:extLst>
              <a:ext uri="{FF2B5EF4-FFF2-40B4-BE49-F238E27FC236}">
                <a16:creationId xmlns:a16="http://schemas.microsoft.com/office/drawing/2014/main" id="{D28C632B-9B89-17E4-44B4-A9E9E8FD6A80}"/>
              </a:ext>
            </a:extLst>
          </p:cNvPr>
          <p:cNvSpPr/>
          <p:nvPr/>
        </p:nvSpPr>
        <p:spPr>
          <a:xfrm rot="10800000">
            <a:off x="2712610" y="293476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E70DB-F0A2-5809-3A23-F286730BD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4" y="2281076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A21D368-07C8-3E65-98B3-13A1D3694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68" y="6059144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МАРТ 03                          </a:t>
            </a:r>
            <a:r>
              <a:rPr lang="ru-RU" sz="7200" dirty="0"/>
              <a:t>2025</a:t>
            </a: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301C3893-A160-386A-3F68-DFC681E99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237349"/>
              </p:ext>
            </p:extLst>
          </p:nvPr>
        </p:nvGraphicFramePr>
        <p:xfrm>
          <a:off x="574089" y="1304511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r>
                        <a:rPr lang="en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CB762248-4C37-F03B-99E2-1C9817E1D6FE}"/>
              </a:ext>
            </a:extLst>
          </p:cNvPr>
          <p:cNvSpPr/>
          <p:nvPr/>
        </p:nvSpPr>
        <p:spPr>
          <a:xfrm rot="10800000">
            <a:off x="2388837" y="356013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6B43D8A6-A65E-4747-9051-F76A93D7DCD3}"/>
              </a:ext>
            </a:extLst>
          </p:cNvPr>
          <p:cNvSpPr/>
          <p:nvPr/>
        </p:nvSpPr>
        <p:spPr>
          <a:xfrm rot="10800000">
            <a:off x="2388837" y="350299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4F98705-3B21-9090-C0BA-BA43316D20DF}"/>
              </a:ext>
            </a:extLst>
          </p:cNvPr>
          <p:cNvSpPr/>
          <p:nvPr/>
        </p:nvSpPr>
        <p:spPr>
          <a:xfrm rot="10800000">
            <a:off x="574089" y="43257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B1615E25-77E5-2106-D162-FCBD9F607D42}"/>
              </a:ext>
            </a:extLst>
          </p:cNvPr>
          <p:cNvSpPr/>
          <p:nvPr/>
        </p:nvSpPr>
        <p:spPr>
          <a:xfrm rot="10800000">
            <a:off x="2385672" y="43303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D74E9145-EE93-E018-B0EB-4429960B78E4}"/>
              </a:ext>
            </a:extLst>
          </p:cNvPr>
          <p:cNvSpPr/>
          <p:nvPr/>
        </p:nvSpPr>
        <p:spPr>
          <a:xfrm rot="10800000">
            <a:off x="2385671" y="427733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FF517138-02FD-762A-9B30-43CA1577DDD7}"/>
              </a:ext>
            </a:extLst>
          </p:cNvPr>
          <p:cNvSpPr/>
          <p:nvPr/>
        </p:nvSpPr>
        <p:spPr>
          <a:xfrm rot="10800000">
            <a:off x="2388835" y="509254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557EECB9-3541-F393-6C66-DFA33D89A0D2}"/>
              </a:ext>
            </a:extLst>
          </p:cNvPr>
          <p:cNvSpPr/>
          <p:nvPr/>
        </p:nvSpPr>
        <p:spPr>
          <a:xfrm rot="10800000">
            <a:off x="2388837" y="503159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40BC364B-7B39-86AE-F81D-A9110413D6EC}"/>
              </a:ext>
            </a:extLst>
          </p:cNvPr>
          <p:cNvSpPr/>
          <p:nvPr/>
        </p:nvSpPr>
        <p:spPr>
          <a:xfrm rot="10800000">
            <a:off x="571302" y="509254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BD388375-61B3-C5EA-427A-2F8E015F0DAE}"/>
              </a:ext>
            </a:extLst>
          </p:cNvPr>
          <p:cNvSpPr/>
          <p:nvPr/>
        </p:nvSpPr>
        <p:spPr>
          <a:xfrm rot="10800000">
            <a:off x="2388837" y="278339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EFE0F8D1-8265-5776-2B2D-D18D69A50B77}"/>
              </a:ext>
            </a:extLst>
          </p:cNvPr>
          <p:cNvSpPr/>
          <p:nvPr/>
        </p:nvSpPr>
        <p:spPr>
          <a:xfrm rot="10800000">
            <a:off x="2388837" y="271935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22;p15">
            <a:extLst>
              <a:ext uri="{FF2B5EF4-FFF2-40B4-BE49-F238E27FC236}">
                <a16:creationId xmlns:a16="http://schemas.microsoft.com/office/drawing/2014/main" id="{2FA0193D-DE01-EF07-489A-C261C74D4FCC}"/>
              </a:ext>
            </a:extLst>
          </p:cNvPr>
          <p:cNvSpPr/>
          <p:nvPr/>
        </p:nvSpPr>
        <p:spPr>
          <a:xfrm rot="10800000">
            <a:off x="574089" y="278517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22;p15">
            <a:extLst>
              <a:ext uri="{FF2B5EF4-FFF2-40B4-BE49-F238E27FC236}">
                <a16:creationId xmlns:a16="http://schemas.microsoft.com/office/drawing/2014/main" id="{6969B841-03CC-E039-5E64-46310E60FBC4}"/>
              </a:ext>
            </a:extLst>
          </p:cNvPr>
          <p:cNvSpPr/>
          <p:nvPr/>
        </p:nvSpPr>
        <p:spPr>
          <a:xfrm rot="10800000">
            <a:off x="571301" y="35336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22;p15">
            <a:extLst>
              <a:ext uri="{FF2B5EF4-FFF2-40B4-BE49-F238E27FC236}">
                <a16:creationId xmlns:a16="http://schemas.microsoft.com/office/drawing/2014/main" id="{DB143FC0-BDC8-37C8-19AF-3F6AB7B24138}"/>
              </a:ext>
            </a:extLst>
          </p:cNvPr>
          <p:cNvSpPr/>
          <p:nvPr/>
        </p:nvSpPr>
        <p:spPr>
          <a:xfrm rot="10800000">
            <a:off x="2388834" y="58703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122;p15">
            <a:extLst>
              <a:ext uri="{FF2B5EF4-FFF2-40B4-BE49-F238E27FC236}">
                <a16:creationId xmlns:a16="http://schemas.microsoft.com/office/drawing/2014/main" id="{AF43181C-20D8-1A35-D702-4A4C3128275D}"/>
              </a:ext>
            </a:extLst>
          </p:cNvPr>
          <p:cNvSpPr/>
          <p:nvPr/>
        </p:nvSpPr>
        <p:spPr>
          <a:xfrm rot="10800000">
            <a:off x="2388837" y="58067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122;p15">
            <a:extLst>
              <a:ext uri="{FF2B5EF4-FFF2-40B4-BE49-F238E27FC236}">
                <a16:creationId xmlns:a16="http://schemas.microsoft.com/office/drawing/2014/main" id="{DD5DBA48-EC1F-D760-24E1-9B2B715D8C68}"/>
              </a:ext>
            </a:extLst>
          </p:cNvPr>
          <p:cNvSpPr/>
          <p:nvPr/>
        </p:nvSpPr>
        <p:spPr>
          <a:xfrm rot="10800000">
            <a:off x="575003" y="5862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2C49E-81CD-3320-9AEE-41C0B4D3D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C8BA704E-46BC-84DE-92E4-42A929719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68" y="6059144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АПРЕЛЬ 0</a:t>
            </a:r>
            <a:r>
              <a:rPr lang="en-US" sz="4800" dirty="0"/>
              <a:t>4</a:t>
            </a:r>
            <a:r>
              <a:rPr lang="ru-RU" sz="4800" dirty="0"/>
              <a:t>                      </a:t>
            </a:r>
            <a:r>
              <a:rPr lang="ru-RU" sz="7200" dirty="0"/>
              <a:t>2025</a:t>
            </a:r>
          </a:p>
        </p:txBody>
      </p:sp>
      <p:graphicFrame>
        <p:nvGraphicFramePr>
          <p:cNvPr id="45" name="Google Shape;731;p77">
            <a:extLst>
              <a:ext uri="{FF2B5EF4-FFF2-40B4-BE49-F238E27FC236}">
                <a16:creationId xmlns:a16="http://schemas.microsoft.com/office/drawing/2014/main" id="{E1998E96-9FEA-3A42-F156-8C0F31AAE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888771"/>
              </p:ext>
            </p:extLst>
          </p:nvPr>
        </p:nvGraphicFramePr>
        <p:xfrm>
          <a:off x="574089" y="1669187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Google Shape;122;p15">
            <a:extLst>
              <a:ext uri="{FF2B5EF4-FFF2-40B4-BE49-F238E27FC236}">
                <a16:creationId xmlns:a16="http://schemas.microsoft.com/office/drawing/2014/main" id="{2CDD1C88-39ED-018A-0C94-F8BB085B8EDA}"/>
              </a:ext>
            </a:extLst>
          </p:cNvPr>
          <p:cNvSpPr/>
          <p:nvPr/>
        </p:nvSpPr>
        <p:spPr>
          <a:xfrm rot="10800000">
            <a:off x="2388837" y="39248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EA80BBA4-14B6-7C0C-C145-68170252E9CD}"/>
              </a:ext>
            </a:extLst>
          </p:cNvPr>
          <p:cNvSpPr/>
          <p:nvPr/>
        </p:nvSpPr>
        <p:spPr>
          <a:xfrm rot="10800000">
            <a:off x="2388837" y="386767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22;p15">
            <a:extLst>
              <a:ext uri="{FF2B5EF4-FFF2-40B4-BE49-F238E27FC236}">
                <a16:creationId xmlns:a16="http://schemas.microsoft.com/office/drawing/2014/main" id="{04F82774-B6D5-A139-279F-AEAB4B39E8BA}"/>
              </a:ext>
            </a:extLst>
          </p:cNvPr>
          <p:cNvSpPr/>
          <p:nvPr/>
        </p:nvSpPr>
        <p:spPr>
          <a:xfrm rot="10800000">
            <a:off x="574089" y="46904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122;p15">
            <a:extLst>
              <a:ext uri="{FF2B5EF4-FFF2-40B4-BE49-F238E27FC236}">
                <a16:creationId xmlns:a16="http://schemas.microsoft.com/office/drawing/2014/main" id="{C215C697-0224-5C95-7B00-69CA8665F741}"/>
              </a:ext>
            </a:extLst>
          </p:cNvPr>
          <p:cNvSpPr/>
          <p:nvPr/>
        </p:nvSpPr>
        <p:spPr>
          <a:xfrm rot="10800000">
            <a:off x="2385672" y="46949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122;p15">
            <a:extLst>
              <a:ext uri="{FF2B5EF4-FFF2-40B4-BE49-F238E27FC236}">
                <a16:creationId xmlns:a16="http://schemas.microsoft.com/office/drawing/2014/main" id="{2709C440-2821-FED4-8A63-89E0EBD36653}"/>
              </a:ext>
            </a:extLst>
          </p:cNvPr>
          <p:cNvSpPr/>
          <p:nvPr/>
        </p:nvSpPr>
        <p:spPr>
          <a:xfrm rot="10800000">
            <a:off x="2385671" y="464200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122;p15">
            <a:extLst>
              <a:ext uri="{FF2B5EF4-FFF2-40B4-BE49-F238E27FC236}">
                <a16:creationId xmlns:a16="http://schemas.microsoft.com/office/drawing/2014/main" id="{5FC6E588-FDFC-9A09-5765-B663F9A51A81}"/>
              </a:ext>
            </a:extLst>
          </p:cNvPr>
          <p:cNvSpPr/>
          <p:nvPr/>
        </p:nvSpPr>
        <p:spPr>
          <a:xfrm rot="10800000">
            <a:off x="2388835" y="545722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122;p15">
            <a:extLst>
              <a:ext uri="{FF2B5EF4-FFF2-40B4-BE49-F238E27FC236}">
                <a16:creationId xmlns:a16="http://schemas.microsoft.com/office/drawing/2014/main" id="{3B376C14-928B-A4B6-EE5D-1723727AAA6D}"/>
              </a:ext>
            </a:extLst>
          </p:cNvPr>
          <p:cNvSpPr/>
          <p:nvPr/>
        </p:nvSpPr>
        <p:spPr>
          <a:xfrm rot="10800000">
            <a:off x="2388837" y="539627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122;p15">
            <a:extLst>
              <a:ext uri="{FF2B5EF4-FFF2-40B4-BE49-F238E27FC236}">
                <a16:creationId xmlns:a16="http://schemas.microsoft.com/office/drawing/2014/main" id="{9BC4309B-17FC-F096-4949-3BFA5857674D}"/>
              </a:ext>
            </a:extLst>
          </p:cNvPr>
          <p:cNvSpPr/>
          <p:nvPr/>
        </p:nvSpPr>
        <p:spPr>
          <a:xfrm rot="10800000">
            <a:off x="571302" y="545722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122;p15">
            <a:extLst>
              <a:ext uri="{FF2B5EF4-FFF2-40B4-BE49-F238E27FC236}">
                <a16:creationId xmlns:a16="http://schemas.microsoft.com/office/drawing/2014/main" id="{CAA18267-6285-C3BA-5748-4FE679BA8AFF}"/>
              </a:ext>
            </a:extLst>
          </p:cNvPr>
          <p:cNvSpPr/>
          <p:nvPr/>
        </p:nvSpPr>
        <p:spPr>
          <a:xfrm rot="10800000">
            <a:off x="2388837" y="314806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122;p15">
            <a:extLst>
              <a:ext uri="{FF2B5EF4-FFF2-40B4-BE49-F238E27FC236}">
                <a16:creationId xmlns:a16="http://schemas.microsoft.com/office/drawing/2014/main" id="{C14D4FFA-7331-15DE-A9AD-C956BD80E0F9}"/>
              </a:ext>
            </a:extLst>
          </p:cNvPr>
          <p:cNvSpPr/>
          <p:nvPr/>
        </p:nvSpPr>
        <p:spPr>
          <a:xfrm rot="10800000">
            <a:off x="2388837" y="308402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122;p15">
            <a:extLst>
              <a:ext uri="{FF2B5EF4-FFF2-40B4-BE49-F238E27FC236}">
                <a16:creationId xmlns:a16="http://schemas.microsoft.com/office/drawing/2014/main" id="{2DB7006E-5FA0-5CC4-8112-04C3F5633A27}"/>
              </a:ext>
            </a:extLst>
          </p:cNvPr>
          <p:cNvSpPr/>
          <p:nvPr/>
        </p:nvSpPr>
        <p:spPr>
          <a:xfrm rot="10800000">
            <a:off x="574089" y="314985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122;p15">
            <a:extLst>
              <a:ext uri="{FF2B5EF4-FFF2-40B4-BE49-F238E27FC236}">
                <a16:creationId xmlns:a16="http://schemas.microsoft.com/office/drawing/2014/main" id="{190D076C-95F3-8816-18B7-6D51BEF17850}"/>
              </a:ext>
            </a:extLst>
          </p:cNvPr>
          <p:cNvSpPr/>
          <p:nvPr/>
        </p:nvSpPr>
        <p:spPr>
          <a:xfrm rot="10800000">
            <a:off x="571302" y="391532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0762F-76B2-ECA5-6420-CA495E96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3" y="2179318"/>
            <a:ext cx="4136317" cy="239857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35A5F62-3546-E515-77B4-2E2C9BFAD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815" y="6059144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8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AE993-8ECC-4718-9425-2659EB1E7990}">
  <ds:schemaRefs>
    <ds:schemaRef ds:uri="bed0a8d1-dec9-4f79-afda-211150626ce3"/>
    <ds:schemaRef ds:uri="57c6186d-dc0a-4559-a287-4ccd58234359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ED33F-1162-4026-A658-BF106441B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d0a8d1-dec9-4f79-afda-211150626ce3"/>
    <ds:schemaRef ds:uri="57c6186d-dc0a-4559-a287-4ccd58234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a67a070-8ce9-4692-b1af-bf788306bc66}" enabled="0" method="" siteId="{7a67a070-8ce9-4692-b1af-bf788306bc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1737</Words>
  <Application>Microsoft Office PowerPoint</Application>
  <PresentationFormat>Widescreen</PresentationFormat>
  <Paragraphs>1165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</vt:lpstr>
      <vt:lpstr>Fira Sans Extra Condensed Medium</vt:lpstr>
      <vt:lpstr>Barlow Semi Condensed</vt:lpstr>
      <vt:lpstr>Courier New</vt:lpstr>
      <vt:lpstr>RF Dewi Extended</vt:lpstr>
      <vt:lpstr>Arial</vt:lpstr>
      <vt:lpstr>Calibri</vt:lpstr>
      <vt:lpstr>Fira Sans Extra Condensed Light</vt:lpstr>
      <vt:lpstr>RF Dewi Expanded</vt:lpstr>
      <vt:lpstr>Тема Office</vt:lpstr>
      <vt:lpstr>Мултон Партнерс   Платежный календарь  2025</vt:lpstr>
      <vt:lpstr>Навигация</vt:lpstr>
      <vt:lpstr>Правила </vt:lpstr>
      <vt:lpstr>Даты переноса платежных дней (вне стандартного графика)</vt:lpstr>
      <vt:lpstr>Даты переноса платежных дней (вне стандартного графика)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Платежный календарь/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Elena Nigmatzyanova</cp:lastModifiedBy>
  <cp:revision>90</cp:revision>
  <cp:lastPrinted>2023-07-13T12:11:54Z</cp:lastPrinted>
  <dcterms:created xsi:type="dcterms:W3CDTF">2023-07-11T07:27:02Z</dcterms:created>
  <dcterms:modified xsi:type="dcterms:W3CDTF">2024-12-20T07:01:58Z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